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Crimson Pro"/>
      <p:regular r:id="rId15"/>
    </p:embeddedFont>
    <p:embeddedFont>
      <p:font typeface="Crimson Pro"/>
      <p:regular r:id="rId16"/>
    </p:embeddedFont>
    <p:embeddedFont>
      <p:font typeface="Crimson Pro"/>
      <p:regular r:id="rId17"/>
    </p:embeddedFont>
    <p:embeddedFont>
      <p:font typeface="Crimson Pro"/>
      <p:regular r:id="rId18"/>
    </p:embeddedFont>
    <p:embeddedFont>
      <p:font typeface="Open Sans"/>
      <p:regular r:id="rId19"/>
    </p:embeddedFont>
    <p:embeddedFont>
      <p:font typeface="Open Sans"/>
      <p:regular r:id="rId20"/>
    </p:embeddedFont>
    <p:embeddedFont>
      <p:font typeface="Open Sans"/>
      <p:regular r:id="rId21"/>
    </p:embeddedFont>
    <p:embeddedFont>
      <p:font typeface="Open Sans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901434"/>
            <a:ext cx="754630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20 世紀戰爭與科技：重新思考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95037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傳統觀點認為，戰爭的轉型是由民間科技推動的。但軍事機構的影響力被低估了，我們需要重新審視戰爭中的科技。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494823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E8EA46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77729" y="5080873"/>
            <a:ext cx="195024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哲周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4931331"/>
            <a:ext cx="2057281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投稿人：哲煒 周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90286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軍事科技的主導地位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軍方主導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97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飛機、無線電、雷達早期都源自軍事科技。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民間科技副產品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7597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核電、民間航空工業都來自軍事科技。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8694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武器的真相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4910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85242" y="3576042"/>
            <a:ext cx="12727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4910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舊式武器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981450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造成最多殺戮的往往是舊式武器，而非新式武器。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4910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853821" y="3576042"/>
            <a:ext cx="17347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4910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炮擊殺傷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981450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第一次世界大戰中，大部分士兵死於炮擊和小型武器。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18922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965835" y="5274231"/>
            <a:ext cx="16621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189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火炮影響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67963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火炮在 20 世紀的所有戰爭中，總計殺死了約 1800 萬人。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732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戰爭傷亡與科技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02216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2565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傷亡率下降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747016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武器殺傷力增加，但交戰時間的戰鬥傷亡率下降。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02216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32565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戰爭時間拉長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747016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戰爭時間拉長，導致整體傷亡數字增加。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4934069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1685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戰略轉變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5658922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部隊採取疏散方式，減少傷害。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5853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未實現的威力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3634264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44280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無畏級戰艦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4918472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在兩次世界大戰中很少參戰，主要殺手是飛機和潛艇。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021" y="3634264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42021" y="442805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生物和核武器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742021" y="4918472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未曾使用，卻在戰爭中發揮了重要作用。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戰爭的結果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1333" y="3267551"/>
            <a:ext cx="10608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905720"/>
            <a:ext cx="27204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政治意志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396139"/>
            <a:ext cx="27204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決定戰爭結果的重要因素。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82045" y="4469249"/>
            <a:ext cx="14454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269343"/>
            <a:ext cx="27204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軍事策略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759762"/>
            <a:ext cx="27204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影響戰爭結果的關鍵因素。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85022" y="5832872"/>
            <a:ext cx="13847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6329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經濟和科技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123384"/>
            <a:ext cx="362723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僅是影響戰爭結果的其中一個因素。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40958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德國和日本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571875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6666548" y="4603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德國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280190" y="5094089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以較弱的經濟和科技力量擊敗了多個歐洲國家。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10228421" y="3571875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5850"/>
              </a:lnSpc>
              <a:buNone/>
            </a:pPr>
            <a:r>
              <a:rPr lang="en-US" sz="5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10614898" y="4603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日本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28421" y="5094089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以較少的兵力和較差的科技征服了馬來亞。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82643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戰爭與科技的複雜關係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587537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不要低估軍事機構在科技發展中的作用，也不要過於強調新式武器的影響。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2024-12-05T07:40:30Z</dcterms:created>
  <dcterms:modified xsi:type="dcterms:W3CDTF">2024-12-05T07:40:30Z</dcterms:modified>
</cp:coreProperties>
</file>