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653" r:id="rId2"/>
    <p:sldMasterId id="2147483654" r:id="rId3"/>
  </p:sldMasterIdLst>
  <p:notesMasterIdLst>
    <p:notesMasterId r:id="rId29"/>
  </p:notesMasterIdLst>
  <p:sldIdLst>
    <p:sldId id="256" r:id="rId4"/>
    <p:sldId id="286" r:id="rId5"/>
    <p:sldId id="287" r:id="rId6"/>
    <p:sldId id="288" r:id="rId7"/>
    <p:sldId id="289" r:id="rId8"/>
    <p:sldId id="291" r:id="rId9"/>
    <p:sldId id="290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3" r:id="rId21"/>
    <p:sldId id="304" r:id="rId22"/>
    <p:sldId id="305" r:id="rId23"/>
    <p:sldId id="306" r:id="rId24"/>
    <p:sldId id="307" r:id="rId25"/>
    <p:sldId id="308" r:id="rId26"/>
    <p:sldId id="309" r:id="rId27"/>
    <p:sldId id="310" r:id="rId28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Relationship Id="rId8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FB8FC928-72EE-464F-BC38-B4632756C9EE}" type="datetimeFigureOut">
              <a:rPr lang="zh-TW" altLang="en-US"/>
              <a:pPr>
                <a:defRPr/>
              </a:pPr>
              <a:t>2024/10/29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9676536-6B7D-46DE-95D7-3DD0ACF4DB29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28043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3CB1B1-1809-4C5B-B10D-D56A7FED31A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18777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5F71B1-7C88-4BC8-A518-24B159CE0082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19740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274638"/>
            <a:ext cx="1943100" cy="57451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676900" cy="57451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36C93A-7BBE-44E5-BDAB-7156FDE321EE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71833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8D2B4-E862-438E-9790-CDD4659E5B5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701243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E358C2-AF4F-4DA6-BDBC-2C6B60C74D56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33744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73D52A-3251-4F2A-965A-68697340EB9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05053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E3BFBC-5F56-4283-B299-4DE386FC81A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474976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716F7E-6462-4EBB-AC7C-57D2A1527BC6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089308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88F2A4-614B-4CDF-B57C-19AD2CC91C2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382124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8C1DE-C343-45A7-98A2-D4A0CA8D1B3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861438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B438A-DA91-4030-A901-6756B18B2BA8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75014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93C270-138C-42DF-BA7F-31BECF9A9D4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505853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856F6-89E5-4EB4-8B94-2E384E0429E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343444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BC0EB8-BC90-40E1-8EEA-0FC09F0EB43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209001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274638"/>
            <a:ext cx="1943100" cy="57451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676900" cy="57451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D0B9F2-E97D-48AD-9AF0-363D7651E3C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345176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F4EAC2-EC43-4CA0-BCF9-B1DA03845B2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37119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66F714-468D-45C8-A116-4CD3D030CEB8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316385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110860-0040-4170-9093-2398FA10A3A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542381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F01254-25D6-439E-BDBC-326C8D468B9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993328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7743E6-03A6-4062-A2F9-A8CB67EA79E9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986670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756BC5-B4A1-4832-9556-DE3ECA9BC2E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61538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B2B0C5-6FC9-44D5-BF55-5F5C805708D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70663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0C126F-E9D4-4779-B5E6-E6821E897C36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909259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502423-93F9-4C8F-A1C5-744BE3352F8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943204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7D2BA9-7A74-4D25-A98B-BA166E1C76F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274707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ED71CD-6FCB-48D1-A58B-126B35190EA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288459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274638"/>
            <a:ext cx="1943100" cy="57451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676900" cy="57451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0D375B-07BA-448A-B2BF-AAF8798B13D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28756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33A61E-6E50-47C5-A571-1BEA1FBBB6D4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98581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E5B3A-745C-4BDD-A569-4E3A2C7663DF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34319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E72F18-AD83-40E9-AFC0-EAB75D45B4F8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55378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021CF-3A74-41EE-8645-B20E4A2056F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5200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DD5D20-8F2C-4DD5-AE70-A881BBC0AA8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22056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E9C9D-1EC0-4BF1-9C08-0ED99A350A7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30274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 useBgFill="1">
        <p:nvSpPr>
          <p:cNvPr id="11" name="圓角矩形 10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2" name="矩形 11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3" name="矩形 12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5" name="矩形 14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031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32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" name="日期版面配置區 27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" name="投影片編號版面配置區 28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kumimoji="0"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fld id="{C5D98EF3-68B0-4BE5-A804-4F06DFD0AF0B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kumimoji="1" sz="26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kumimoji="1" sz="2400">
          <a:solidFill>
            <a:schemeClr val="tx1"/>
          </a:solidFill>
          <a:latin typeface="+mn-lt"/>
          <a:ea typeface="+mn-ea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kumimoji="1" sz="2000">
          <a:solidFill>
            <a:schemeClr val="tx1"/>
          </a:solidFill>
          <a:latin typeface="+mn-lt"/>
          <a:ea typeface="+mn-ea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kumimoji="1" sz="2000">
          <a:solidFill>
            <a:schemeClr val="tx1"/>
          </a:solidFill>
          <a:latin typeface="+mn-lt"/>
          <a:ea typeface="+mn-ea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5pPr>
      <a:lvl6pPr marL="18288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6pPr>
      <a:lvl7pPr marL="22860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7pPr>
      <a:lvl8pPr marL="27432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8pPr>
      <a:lvl9pPr marL="32004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 useBgFill="1">
        <p:nvSpPr>
          <p:cNvPr id="11" name="圓角矩形 10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2054" name="矩形 11"/>
          <p:cNvSpPr>
            <a:spLocks noChangeArrowheads="1"/>
          </p:cNvSpPr>
          <p:nvPr/>
        </p:nvSpPr>
        <p:spPr bwMode="auto">
          <a:xfrm flipV="1">
            <a:off x="95250" y="1341438"/>
            <a:ext cx="9013825" cy="92075"/>
          </a:xfrm>
          <a:prstGeom prst="rect">
            <a:avLst/>
          </a:prstGeom>
          <a:solidFill>
            <a:schemeClr val="accent1"/>
          </a:solidFill>
          <a:ln w="19050" cap="sq" algn="ctr">
            <a:noFill/>
            <a:miter lim="800000"/>
            <a:headEnd/>
            <a:tailEnd/>
          </a:ln>
        </p:spPr>
        <p:txBody>
          <a:bodyPr rot="10800000" anchor="ctr"/>
          <a:lstStyle/>
          <a:p>
            <a:pPr algn="ctr" eaLnBrk="1" hangingPunct="1">
              <a:defRPr/>
            </a:pPr>
            <a:endParaRPr kumimoji="0" lang="en-US" altLang="zh-TW" sz="2400">
              <a:solidFill>
                <a:srgbClr val="FFFFFF"/>
              </a:solidFill>
              <a:latin typeface="Perpetua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9850" y="1341438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2056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7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800100" y="6172200"/>
            <a:ext cx="4000500" cy="457200"/>
          </a:xfrm>
          <a:prstGeom prst="rect">
            <a:avLst/>
          </a:prstGeom>
        </p:spPr>
        <p:txBody>
          <a:bodyPr anchor="ctr" anchorCtr="0"/>
          <a:lstStyle>
            <a:lvl1pPr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46050" y="6208713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kumimoji="0"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fld id="{924F783D-3DC7-4B21-9FC9-06AEAAF25AF2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>
          <a:solidFill>
            <a:schemeClr val="tx1"/>
          </a:solidFill>
          <a:latin typeface="+mn-lt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5pPr>
      <a:lvl6pPr marL="18288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6pPr>
      <a:lvl7pPr marL="22860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7pPr>
      <a:lvl8pPr marL="27432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8pPr>
      <a:lvl9pPr marL="32004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 useBgFill="1">
        <p:nvSpPr>
          <p:cNvPr id="8" name="圓角矩形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3076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3077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kumimoji="0"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fld id="{D3C4E825-B7C8-40C0-A68F-A0BB2DAA5038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>
          <a:solidFill>
            <a:schemeClr val="tx1"/>
          </a:solidFill>
          <a:latin typeface="+mn-lt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5pPr>
      <a:lvl6pPr marL="18288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6pPr>
      <a:lvl7pPr marL="22860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7pPr>
      <a:lvl8pPr marL="27432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8pPr>
      <a:lvl9pPr marL="32004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TCPechod.c" TargetMode="External"/><Relationship Id="rId2" Type="http://schemas.openxmlformats.org/officeDocument/2006/relationships/hyperlink" Target="TCPchargend.c" TargetMode="External"/><Relationship Id="rId1" Type="http://schemas.openxmlformats.org/officeDocument/2006/relationships/slideLayout" Target="../slideLayouts/slideLayout13.xml"/><Relationship Id="rId5" Type="http://schemas.openxmlformats.org/officeDocument/2006/relationships/hyperlink" Target="DTd.c" TargetMode="External"/><Relationship Id="rId4" Type="http://schemas.openxmlformats.org/officeDocument/2006/relationships/hyperlink" Target="TCPtimed.c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configuration.txt" TargetMode="External"/><Relationship Id="rId2" Type="http://schemas.openxmlformats.org/officeDocument/2006/relationships/hyperlink" Target="mpmssd.c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UDPmpechod.c" TargetMode="External"/><Relationship Id="rId2" Type="http://schemas.openxmlformats.org/officeDocument/2006/relationships/hyperlink" Target="UDPitechod.c" TargetMode="Externa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superd.c" TargetMode="Externa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ctrTitle"/>
          </p:nvPr>
        </p:nvSpPr>
        <p:spPr>
          <a:xfrm>
            <a:off x="107504" y="1196752"/>
            <a:ext cx="8929687" cy="1470025"/>
          </a:xfrm>
        </p:spPr>
        <p:txBody>
          <a:bodyPr/>
          <a:lstStyle/>
          <a:p>
            <a:pPr algn="ctr" eaLnBrk="1" hangingPunct="1"/>
            <a:r>
              <a:rPr lang="en-US" altLang="zh-TW" dirty="0" smtClean="0">
                <a:solidFill>
                  <a:srgbClr val="FFFFFF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The Multiservice Servers</a:t>
            </a:r>
          </a:p>
        </p:txBody>
      </p:sp>
      <p:sp>
        <p:nvSpPr>
          <p:cNvPr id="4099" name="Rectangle 3"/>
          <p:cNvSpPr>
            <a:spLocks noGrp="1"/>
          </p:cNvSpPr>
          <p:nvPr>
            <p:ph type="subTitle" idx="1"/>
          </p:nvPr>
        </p:nvSpPr>
        <p:spPr>
          <a:xfrm>
            <a:off x="1331913" y="36449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Shyan-Ming Yuan</a:t>
            </a:r>
          </a:p>
          <a:p>
            <a:pPr eaLnBrk="1" hangingPunct="1"/>
            <a:r>
              <a:rPr lang="en-US" altLang="zh-TW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 Department, </a:t>
            </a:r>
            <a:r>
              <a:rPr lang="en-US" altLang="zh-TW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NYCU</a:t>
            </a:r>
            <a:endParaRPr lang="en-US" altLang="zh-TW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TW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smyuan@gmail.com</a:t>
            </a:r>
          </a:p>
          <a:p>
            <a:pPr eaLnBrk="1" hangingPunct="1"/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395536" y="1556792"/>
            <a:ext cx="835292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v</a:t>
            </a:r>
            <a:r>
              <a:rPr lang="en-US" altLang="zh-TW" dirty="0" smtClean="0"/>
              <a:t>oid </a:t>
            </a:r>
            <a:r>
              <a:rPr lang="en-US" altLang="zh-TW" dirty="0" err="1" smtClean="0"/>
              <a:t>doTCP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struct</a:t>
            </a:r>
            <a:r>
              <a:rPr lang="en-US" altLang="zh-TW" dirty="0" smtClean="0"/>
              <a:t> </a:t>
            </a:r>
            <a:r>
              <a:rPr lang="en-US" altLang="zh-TW" dirty="0"/>
              <a:t>service *</a:t>
            </a:r>
            <a:r>
              <a:rPr lang="en-US" altLang="zh-TW" dirty="0" err="1"/>
              <a:t>psv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{</a:t>
            </a:r>
            <a:r>
              <a:rPr lang="en-US" altLang="zh-TW" dirty="0"/>
              <a:t>	</a:t>
            </a:r>
            <a:r>
              <a:rPr lang="en-US" altLang="zh-TW" dirty="0" err="1"/>
              <a:t>struct</a:t>
            </a:r>
            <a:r>
              <a:rPr lang="en-US" altLang="zh-TW" dirty="0"/>
              <a:t> </a:t>
            </a:r>
            <a:r>
              <a:rPr lang="en-US" altLang="zh-TW" dirty="0" err="1"/>
              <a:t>sockaddr_in</a:t>
            </a:r>
            <a:r>
              <a:rPr lang="en-US" altLang="zh-TW" dirty="0"/>
              <a:t> </a:t>
            </a:r>
            <a:r>
              <a:rPr lang="en-US" altLang="zh-TW" dirty="0" err="1"/>
              <a:t>fsin</a:t>
            </a:r>
            <a:r>
              <a:rPr lang="en-US" altLang="zh-TW" dirty="0"/>
              <a:t>;	/* the request from address	*/	unsigned int	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alen</a:t>
            </a:r>
            <a:r>
              <a:rPr lang="en-US" altLang="zh-TW" dirty="0"/>
              <a:t>;		/* from-address length	</a:t>
            </a:r>
            <a:r>
              <a:rPr lang="en-US" altLang="zh-TW" dirty="0" smtClean="0"/>
              <a:t>*/</a:t>
            </a:r>
            <a:r>
              <a:rPr lang="en-US" altLang="zh-TW" dirty="0"/>
              <a:t>	int	</a:t>
            </a:r>
            <a:r>
              <a:rPr lang="en-US" altLang="zh-TW" dirty="0" err="1"/>
              <a:t>fd</a:t>
            </a:r>
            <a:r>
              <a:rPr lang="en-US" altLang="zh-TW" dirty="0"/>
              <a:t>, </a:t>
            </a:r>
            <a:r>
              <a:rPr lang="en-US" altLang="zh-TW" dirty="0" err="1"/>
              <a:t>ssock</a:t>
            </a:r>
            <a:r>
              <a:rPr lang="en-US" altLang="zh-TW" dirty="0"/>
              <a:t>;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err="1" smtClean="0"/>
              <a:t>alen</a:t>
            </a:r>
            <a:r>
              <a:rPr lang="en-US" altLang="zh-TW" dirty="0" smtClean="0"/>
              <a:t> </a:t>
            </a:r>
            <a:r>
              <a:rPr lang="en-US" altLang="zh-TW" dirty="0"/>
              <a:t>= </a:t>
            </a:r>
            <a:r>
              <a:rPr lang="en-US" altLang="zh-TW" dirty="0" err="1"/>
              <a:t>sizeof</a:t>
            </a:r>
            <a:r>
              <a:rPr lang="en-US" altLang="zh-TW" dirty="0"/>
              <a:t>(</a:t>
            </a:r>
            <a:r>
              <a:rPr lang="en-US" altLang="zh-TW" dirty="0" err="1"/>
              <a:t>fsin</a:t>
            </a:r>
            <a:r>
              <a:rPr lang="en-US" altLang="zh-TW" dirty="0"/>
              <a:t>);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err="1" smtClean="0"/>
              <a:t>ssock</a:t>
            </a:r>
            <a:r>
              <a:rPr lang="en-US" altLang="zh-TW" dirty="0" smtClean="0"/>
              <a:t> </a:t>
            </a:r>
            <a:r>
              <a:rPr lang="en-US" altLang="zh-TW" dirty="0"/>
              <a:t>= accept(</a:t>
            </a:r>
            <a:r>
              <a:rPr lang="en-US" altLang="zh-TW" dirty="0" err="1"/>
              <a:t>psv</a:t>
            </a:r>
            <a:r>
              <a:rPr lang="en-US" altLang="zh-TW" dirty="0"/>
              <a:t>-&gt;</a:t>
            </a:r>
            <a:r>
              <a:rPr lang="en-US" altLang="zh-TW" dirty="0" err="1"/>
              <a:t>sv_sock</a:t>
            </a:r>
            <a:r>
              <a:rPr lang="en-US" altLang="zh-TW" dirty="0"/>
              <a:t>, (</a:t>
            </a:r>
            <a:r>
              <a:rPr lang="en-US" altLang="zh-TW" dirty="0" err="1"/>
              <a:t>struct</a:t>
            </a:r>
            <a:r>
              <a:rPr lang="en-US" altLang="zh-TW" dirty="0"/>
              <a:t> </a:t>
            </a:r>
            <a:r>
              <a:rPr lang="en-US" altLang="zh-TW" dirty="0" err="1"/>
              <a:t>sockaddr</a:t>
            </a:r>
            <a:r>
              <a:rPr lang="en-US" altLang="zh-TW" dirty="0"/>
              <a:t> *)&amp;</a:t>
            </a:r>
            <a:r>
              <a:rPr lang="en-US" altLang="zh-TW" dirty="0" err="1"/>
              <a:t>fsin</a:t>
            </a:r>
            <a:r>
              <a:rPr lang="en-US" altLang="zh-TW" dirty="0"/>
              <a:t>, &amp;</a:t>
            </a:r>
            <a:r>
              <a:rPr lang="en-US" altLang="zh-TW" dirty="0" err="1"/>
              <a:t>alen</a:t>
            </a:r>
            <a:r>
              <a:rPr lang="en-US" altLang="zh-TW" dirty="0"/>
              <a:t>);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smtClean="0"/>
              <a:t>if </a:t>
            </a:r>
            <a:r>
              <a:rPr lang="en-US" altLang="zh-TW" dirty="0"/>
              <a:t>(</a:t>
            </a:r>
            <a:r>
              <a:rPr lang="en-US" altLang="zh-TW" dirty="0" err="1"/>
              <a:t>ssock</a:t>
            </a:r>
            <a:r>
              <a:rPr lang="en-US" altLang="zh-TW" dirty="0"/>
              <a:t> &lt; </a:t>
            </a:r>
            <a:r>
              <a:rPr lang="en-US" altLang="zh-TW" dirty="0" smtClean="0"/>
              <a:t>0) </a:t>
            </a:r>
            <a:r>
              <a:rPr lang="en-US" altLang="zh-TW" dirty="0" err="1" smtClean="0"/>
              <a:t>errexit</a:t>
            </a:r>
            <a:r>
              <a:rPr lang="en-US" altLang="zh-TW" dirty="0"/>
              <a:t>("accept: %s\n", </a:t>
            </a:r>
            <a:r>
              <a:rPr lang="en-US" altLang="zh-TW" dirty="0" err="1"/>
              <a:t>strerror</a:t>
            </a:r>
            <a:r>
              <a:rPr lang="en-US" altLang="zh-TW" dirty="0"/>
              <a:t>(</a:t>
            </a:r>
            <a:r>
              <a:rPr lang="en-US" altLang="zh-TW" dirty="0" err="1"/>
              <a:t>errno</a:t>
            </a:r>
            <a:r>
              <a:rPr lang="en-US" altLang="zh-TW" dirty="0"/>
              <a:t>));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smtClean="0"/>
              <a:t>switch </a:t>
            </a:r>
            <a:r>
              <a:rPr lang="en-US" altLang="zh-TW" dirty="0"/>
              <a:t>(fork()) {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smtClean="0"/>
              <a:t>case </a:t>
            </a:r>
            <a:r>
              <a:rPr lang="en-US" altLang="zh-TW" dirty="0"/>
              <a:t>0:	</a:t>
            </a:r>
            <a:r>
              <a:rPr lang="en-US" altLang="zh-TW" dirty="0" smtClean="0"/>
              <a:t>break</a:t>
            </a:r>
            <a:r>
              <a:rPr lang="en-US" altLang="zh-TW" dirty="0"/>
              <a:t>;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smtClean="0"/>
              <a:t>case </a:t>
            </a:r>
            <a:r>
              <a:rPr lang="en-US" altLang="zh-TW" dirty="0"/>
              <a:t>-1:	</a:t>
            </a:r>
            <a:r>
              <a:rPr lang="en-US" altLang="zh-TW" dirty="0" err="1" smtClean="0"/>
              <a:t>errexit</a:t>
            </a:r>
            <a:r>
              <a:rPr lang="en-US" altLang="zh-TW" dirty="0"/>
              <a:t>("fork: %s\n", </a:t>
            </a:r>
            <a:r>
              <a:rPr lang="en-US" altLang="zh-TW" dirty="0" err="1"/>
              <a:t>strerror</a:t>
            </a:r>
            <a:r>
              <a:rPr lang="en-US" altLang="zh-TW" dirty="0"/>
              <a:t>(</a:t>
            </a:r>
            <a:r>
              <a:rPr lang="en-US" altLang="zh-TW" dirty="0" err="1"/>
              <a:t>errno</a:t>
            </a:r>
            <a:r>
              <a:rPr lang="en-US" altLang="zh-TW" dirty="0"/>
              <a:t>));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smtClean="0"/>
              <a:t>default</a:t>
            </a:r>
            <a:r>
              <a:rPr lang="en-US" altLang="zh-TW" dirty="0"/>
              <a:t>:	</a:t>
            </a:r>
            <a:r>
              <a:rPr lang="en-US" altLang="zh-TW" dirty="0" smtClean="0"/>
              <a:t>(</a:t>
            </a:r>
            <a:r>
              <a:rPr lang="en-US" altLang="zh-TW" dirty="0"/>
              <a:t>void) close(</a:t>
            </a:r>
            <a:r>
              <a:rPr lang="en-US" altLang="zh-TW" dirty="0" err="1"/>
              <a:t>ssock</a:t>
            </a:r>
            <a:r>
              <a:rPr lang="en-US" altLang="zh-TW" dirty="0" smtClean="0"/>
              <a:t>);</a:t>
            </a:r>
          </a:p>
          <a:p>
            <a:r>
              <a:rPr lang="en-US" altLang="zh-TW" dirty="0"/>
              <a:t>	</a:t>
            </a:r>
            <a:r>
              <a:rPr lang="en-US" altLang="zh-TW" dirty="0" smtClean="0"/>
              <a:t>	return</a:t>
            </a:r>
            <a:r>
              <a:rPr lang="en-US" altLang="zh-TW" dirty="0"/>
              <a:t>;		/* parent */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smtClean="0"/>
              <a:t>}</a:t>
            </a:r>
            <a:r>
              <a:rPr lang="en-US" altLang="zh-TW" dirty="0"/>
              <a:t>	/* child </a:t>
            </a:r>
            <a:r>
              <a:rPr lang="en-US" altLang="zh-TW" dirty="0" smtClean="0"/>
              <a:t>*/</a:t>
            </a:r>
          </a:p>
          <a:p>
            <a:r>
              <a:rPr lang="en-US" altLang="zh-TW" dirty="0"/>
              <a:t>	for (</a:t>
            </a:r>
            <a:r>
              <a:rPr lang="en-US" altLang="zh-TW" dirty="0" err="1"/>
              <a:t>fd</a:t>
            </a:r>
            <a:r>
              <a:rPr lang="en-US" altLang="zh-TW" dirty="0"/>
              <a:t> = </a:t>
            </a:r>
            <a:r>
              <a:rPr lang="en-US" altLang="zh-TW" dirty="0" err="1"/>
              <a:t>getdtablesize</a:t>
            </a:r>
            <a:r>
              <a:rPr lang="en-US" altLang="zh-TW" dirty="0"/>
              <a:t>()-1; </a:t>
            </a:r>
            <a:r>
              <a:rPr lang="en-US" altLang="zh-TW" dirty="0" err="1"/>
              <a:t>fd</a:t>
            </a:r>
            <a:r>
              <a:rPr lang="en-US" altLang="zh-TW" dirty="0"/>
              <a:t> &gt;= 0; --</a:t>
            </a:r>
            <a:r>
              <a:rPr lang="en-US" altLang="zh-TW" dirty="0" err="1"/>
              <a:t>fd</a:t>
            </a:r>
            <a:r>
              <a:rPr lang="en-US" altLang="zh-TW" dirty="0"/>
              <a:t>)	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smtClean="0"/>
              <a:t>	if </a:t>
            </a:r>
            <a:r>
              <a:rPr lang="en-US" altLang="zh-TW" dirty="0"/>
              <a:t>(</a:t>
            </a:r>
            <a:r>
              <a:rPr lang="en-US" altLang="zh-TW" dirty="0" err="1"/>
              <a:t>fd</a:t>
            </a:r>
            <a:r>
              <a:rPr lang="en-US" altLang="zh-TW" dirty="0"/>
              <a:t> != </a:t>
            </a:r>
            <a:r>
              <a:rPr lang="en-US" altLang="zh-TW" dirty="0" err="1"/>
              <a:t>ssock</a:t>
            </a:r>
            <a:r>
              <a:rPr lang="en-US" altLang="zh-TW" dirty="0"/>
              <a:t>)	</a:t>
            </a:r>
            <a:r>
              <a:rPr lang="en-US" altLang="zh-TW" dirty="0" smtClean="0"/>
              <a:t>(</a:t>
            </a:r>
            <a:r>
              <a:rPr lang="en-US" altLang="zh-TW" dirty="0"/>
              <a:t>void) close(</a:t>
            </a:r>
            <a:r>
              <a:rPr lang="en-US" altLang="zh-TW" dirty="0" err="1"/>
              <a:t>fd</a:t>
            </a:r>
            <a:r>
              <a:rPr lang="en-US" altLang="zh-TW" dirty="0"/>
              <a:t>);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err="1" smtClean="0"/>
              <a:t>psv</a:t>
            </a:r>
            <a:r>
              <a:rPr lang="en-US" altLang="zh-TW" dirty="0" smtClean="0"/>
              <a:t>-</a:t>
            </a:r>
            <a:r>
              <a:rPr lang="en-US" altLang="zh-TW" dirty="0"/>
              <a:t>&gt;</a:t>
            </a:r>
            <a:r>
              <a:rPr lang="en-US" altLang="zh-TW" dirty="0" err="1"/>
              <a:t>sv_func</a:t>
            </a:r>
            <a:r>
              <a:rPr lang="en-US" altLang="zh-TW" dirty="0"/>
              <a:t>(</a:t>
            </a:r>
            <a:r>
              <a:rPr lang="en-US" altLang="zh-TW" dirty="0" err="1"/>
              <a:t>ssock</a:t>
            </a:r>
            <a:r>
              <a:rPr lang="en-US" altLang="zh-TW" dirty="0"/>
              <a:t>);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smtClean="0"/>
              <a:t>exit(0);</a:t>
            </a:r>
          </a:p>
          <a:p>
            <a:r>
              <a:rPr lang="en-US" altLang="zh-TW" dirty="0" smtClean="0"/>
              <a:t>}</a:t>
            </a:r>
            <a:endParaRPr lang="zh-TW" altLang="en-US" dirty="0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385192" y="188640"/>
            <a:ext cx="843528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A Multiprotocol Multiservice Server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1898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395536" y="1469683"/>
            <a:ext cx="83529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v</a:t>
            </a:r>
            <a:r>
              <a:rPr lang="en-US" altLang="zh-TW" dirty="0" smtClean="0"/>
              <a:t>oid </a:t>
            </a:r>
            <a:r>
              <a:rPr lang="en-US" altLang="zh-TW" dirty="0" err="1" smtClean="0"/>
              <a:t>TCPdaytimed</a:t>
            </a:r>
            <a:r>
              <a:rPr lang="en-US" altLang="zh-TW" dirty="0" smtClean="0"/>
              <a:t>(int </a:t>
            </a:r>
            <a:r>
              <a:rPr lang="en-US" altLang="zh-TW" dirty="0" err="1"/>
              <a:t>fd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{</a:t>
            </a:r>
            <a:r>
              <a:rPr lang="en-US" altLang="zh-TW" dirty="0"/>
              <a:t>	char	</a:t>
            </a:r>
            <a:r>
              <a:rPr lang="en-US" altLang="zh-TW" dirty="0" err="1"/>
              <a:t>buf</a:t>
            </a:r>
            <a:r>
              <a:rPr lang="en-US" altLang="zh-TW" dirty="0"/>
              <a:t>[LINELEN], *</a:t>
            </a:r>
            <a:r>
              <a:rPr lang="en-US" altLang="zh-TW" dirty="0" err="1"/>
              <a:t>ctime</a:t>
            </a:r>
            <a:r>
              <a:rPr lang="en-US" altLang="zh-TW" dirty="0"/>
              <a:t>();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err="1" smtClean="0"/>
              <a:t>time_t</a:t>
            </a:r>
            <a:r>
              <a:rPr lang="en-US" altLang="zh-TW" dirty="0"/>
              <a:t>	now;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smtClean="0"/>
              <a:t>(</a:t>
            </a:r>
            <a:r>
              <a:rPr lang="en-US" altLang="zh-TW" dirty="0"/>
              <a:t>void) time(&amp;now);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err="1" smtClean="0"/>
              <a:t>sprintf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buf</a:t>
            </a:r>
            <a:r>
              <a:rPr lang="en-US" altLang="zh-TW" dirty="0"/>
              <a:t>, "%s", </a:t>
            </a:r>
            <a:r>
              <a:rPr lang="en-US" altLang="zh-TW" dirty="0" err="1"/>
              <a:t>ctime</a:t>
            </a:r>
            <a:r>
              <a:rPr lang="en-US" altLang="zh-TW" dirty="0"/>
              <a:t>(&amp;now));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smtClean="0"/>
              <a:t>(</a:t>
            </a:r>
            <a:r>
              <a:rPr lang="en-US" altLang="zh-TW" dirty="0"/>
              <a:t>void) write(</a:t>
            </a:r>
            <a:r>
              <a:rPr lang="en-US" altLang="zh-TW" dirty="0" err="1"/>
              <a:t>fd</a:t>
            </a:r>
            <a:r>
              <a:rPr lang="en-US" altLang="zh-TW" dirty="0"/>
              <a:t>, </a:t>
            </a:r>
            <a:r>
              <a:rPr lang="en-US" altLang="zh-TW" dirty="0" err="1"/>
              <a:t>buf</a:t>
            </a:r>
            <a:r>
              <a:rPr lang="en-US" altLang="zh-TW" dirty="0"/>
              <a:t>, </a:t>
            </a:r>
            <a:r>
              <a:rPr lang="en-US" altLang="zh-TW" dirty="0" err="1"/>
              <a:t>strlen</a:t>
            </a:r>
            <a:r>
              <a:rPr lang="en-US" altLang="zh-TW" dirty="0"/>
              <a:t>(</a:t>
            </a:r>
            <a:r>
              <a:rPr lang="en-US" altLang="zh-TW" dirty="0" err="1"/>
              <a:t>buf</a:t>
            </a:r>
            <a:r>
              <a:rPr lang="en-US" altLang="zh-TW" dirty="0" smtClean="0"/>
              <a:t>));</a:t>
            </a:r>
          </a:p>
          <a:p>
            <a:r>
              <a:rPr lang="en-US" altLang="zh-TW" dirty="0" smtClean="0"/>
              <a:t>}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323528" y="4005064"/>
            <a:ext cx="83632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v</a:t>
            </a:r>
            <a:r>
              <a:rPr lang="en-US" altLang="zh-TW" dirty="0" smtClean="0"/>
              <a:t>oid TCPtimed(int </a:t>
            </a:r>
            <a:r>
              <a:rPr lang="en-US" altLang="zh-TW" dirty="0" err="1"/>
              <a:t>fd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{</a:t>
            </a:r>
            <a:r>
              <a:rPr lang="en-US" altLang="zh-TW" dirty="0"/>
              <a:t>	</a:t>
            </a:r>
            <a:r>
              <a:rPr lang="en-US" altLang="zh-TW" dirty="0" err="1"/>
              <a:t>time_t</a:t>
            </a:r>
            <a:r>
              <a:rPr lang="en-US" altLang="zh-TW" dirty="0"/>
              <a:t>	now;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smtClean="0"/>
              <a:t>(</a:t>
            </a:r>
            <a:r>
              <a:rPr lang="en-US" altLang="zh-TW" dirty="0"/>
              <a:t>void) time(&amp;now);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smtClean="0"/>
              <a:t>now </a:t>
            </a:r>
            <a:r>
              <a:rPr lang="en-US" altLang="zh-TW" dirty="0"/>
              <a:t>= </a:t>
            </a:r>
            <a:r>
              <a:rPr lang="en-US" altLang="zh-TW" dirty="0" err="1"/>
              <a:t>htonl</a:t>
            </a:r>
            <a:r>
              <a:rPr lang="en-US" altLang="zh-TW" dirty="0"/>
              <a:t>((unsigned long)(now + UNIXEPOCH));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smtClean="0"/>
              <a:t>(</a:t>
            </a:r>
            <a:r>
              <a:rPr lang="en-US" altLang="zh-TW" dirty="0"/>
              <a:t>void) write(</a:t>
            </a:r>
            <a:r>
              <a:rPr lang="en-US" altLang="zh-TW" dirty="0" err="1"/>
              <a:t>fd</a:t>
            </a:r>
            <a:r>
              <a:rPr lang="en-US" altLang="zh-TW" dirty="0"/>
              <a:t>, (char *)&amp;now, </a:t>
            </a:r>
            <a:r>
              <a:rPr lang="en-US" altLang="zh-TW" dirty="0" err="1"/>
              <a:t>sizeof</a:t>
            </a:r>
            <a:r>
              <a:rPr lang="en-US" altLang="zh-TW" dirty="0"/>
              <a:t>(now</a:t>
            </a:r>
            <a:r>
              <a:rPr lang="en-US" altLang="zh-TW" dirty="0" smtClean="0"/>
              <a:t>));</a:t>
            </a:r>
          </a:p>
          <a:p>
            <a:r>
              <a:rPr lang="en-US" altLang="zh-TW" dirty="0" smtClean="0"/>
              <a:t>}</a:t>
            </a:r>
            <a:endParaRPr lang="zh-TW" altLang="en-US" dirty="0"/>
          </a:p>
        </p:txBody>
      </p:sp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385192" y="188640"/>
            <a:ext cx="843528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A Multiprotocol Multiservice Server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8298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251520" y="1628800"/>
            <a:ext cx="849694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v</a:t>
            </a:r>
            <a:r>
              <a:rPr lang="en-US" altLang="zh-TW" dirty="0" smtClean="0"/>
              <a:t>oid TCPchargend(int </a:t>
            </a:r>
            <a:r>
              <a:rPr lang="en-US" altLang="zh-TW" dirty="0" err="1"/>
              <a:t>fd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{</a:t>
            </a:r>
            <a:r>
              <a:rPr lang="en-US" altLang="zh-TW" dirty="0"/>
              <a:t>	char	c, </a:t>
            </a:r>
            <a:r>
              <a:rPr lang="en-US" altLang="zh-TW" dirty="0" err="1"/>
              <a:t>buf</a:t>
            </a:r>
            <a:r>
              <a:rPr lang="en-US" altLang="zh-TW" dirty="0"/>
              <a:t>[LINELEN+2];	/* print LINELEN chars + \r\n */	c = ' ';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err="1" smtClean="0"/>
              <a:t>buf</a:t>
            </a:r>
            <a:r>
              <a:rPr lang="en-US" altLang="zh-TW" dirty="0" smtClean="0"/>
              <a:t>[LINELEN</a:t>
            </a:r>
            <a:r>
              <a:rPr lang="en-US" altLang="zh-TW" dirty="0"/>
              <a:t>] = '\r';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err="1" smtClean="0"/>
              <a:t>buf</a:t>
            </a:r>
            <a:r>
              <a:rPr lang="en-US" altLang="zh-TW" dirty="0" smtClean="0"/>
              <a:t>[LINELEN+1</a:t>
            </a:r>
            <a:r>
              <a:rPr lang="en-US" altLang="zh-TW" dirty="0"/>
              <a:t>] = '\n';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smtClean="0"/>
              <a:t>while </a:t>
            </a:r>
            <a:r>
              <a:rPr lang="en-US" altLang="zh-TW" dirty="0"/>
              <a:t>(1) {		</a:t>
            </a:r>
            <a:endParaRPr lang="en-US" altLang="zh-TW" dirty="0" smtClean="0"/>
          </a:p>
          <a:p>
            <a:r>
              <a:rPr lang="en-US" altLang="zh-TW" dirty="0"/>
              <a:t>	 </a:t>
            </a:r>
            <a:r>
              <a:rPr lang="en-US" altLang="zh-TW" dirty="0" smtClean="0"/>
              <a:t>     int</a:t>
            </a:r>
            <a:r>
              <a:rPr lang="en-US" altLang="zh-TW" dirty="0"/>
              <a:t>	</a:t>
            </a:r>
            <a:r>
              <a:rPr lang="en-US" altLang="zh-TW" dirty="0" err="1"/>
              <a:t>i</a:t>
            </a:r>
            <a:r>
              <a:rPr lang="en-US" altLang="zh-TW" dirty="0"/>
              <a:t>;		</a:t>
            </a:r>
            <a:endParaRPr lang="en-US" altLang="zh-TW" dirty="0" smtClean="0"/>
          </a:p>
          <a:p>
            <a:r>
              <a:rPr lang="en-US" altLang="zh-TW" dirty="0"/>
              <a:t>	 </a:t>
            </a:r>
            <a:r>
              <a:rPr lang="en-US" altLang="zh-TW" dirty="0" smtClean="0"/>
              <a:t>     for </a:t>
            </a:r>
            <a:r>
              <a:rPr lang="en-US" altLang="zh-TW" dirty="0"/>
              <a:t>(</a:t>
            </a:r>
            <a:r>
              <a:rPr lang="en-US" altLang="zh-TW" dirty="0" err="1"/>
              <a:t>i</a:t>
            </a:r>
            <a:r>
              <a:rPr lang="en-US" altLang="zh-TW" dirty="0"/>
              <a:t>=0; </a:t>
            </a:r>
            <a:r>
              <a:rPr lang="en-US" altLang="zh-TW" dirty="0" err="1"/>
              <a:t>i</a:t>
            </a:r>
            <a:r>
              <a:rPr lang="en-US" altLang="zh-TW" dirty="0"/>
              <a:t>&lt;LINELEN; ++</a:t>
            </a:r>
            <a:r>
              <a:rPr lang="en-US" altLang="zh-TW" dirty="0" err="1"/>
              <a:t>i</a:t>
            </a:r>
            <a:r>
              <a:rPr lang="en-US" altLang="zh-TW" dirty="0"/>
              <a:t>) {			</a:t>
            </a:r>
            <a:endParaRPr lang="en-US" altLang="zh-TW" dirty="0" smtClean="0"/>
          </a:p>
          <a:p>
            <a:r>
              <a:rPr lang="en-US" altLang="zh-TW" dirty="0"/>
              <a:t>	 </a:t>
            </a:r>
            <a:r>
              <a:rPr lang="en-US" altLang="zh-TW" dirty="0" smtClean="0"/>
              <a:t>     	</a:t>
            </a:r>
            <a:r>
              <a:rPr lang="en-US" altLang="zh-TW" dirty="0" err="1" smtClean="0"/>
              <a:t>buf</a:t>
            </a:r>
            <a:r>
              <a:rPr lang="en-US" altLang="zh-TW" dirty="0" smtClean="0"/>
              <a:t>[</a:t>
            </a:r>
            <a:r>
              <a:rPr lang="en-US" altLang="zh-TW" dirty="0" err="1" smtClean="0"/>
              <a:t>i</a:t>
            </a:r>
            <a:r>
              <a:rPr lang="en-US" altLang="zh-TW" dirty="0"/>
              <a:t>] = </a:t>
            </a:r>
            <a:r>
              <a:rPr lang="en-US" altLang="zh-TW" dirty="0" err="1"/>
              <a:t>c++</a:t>
            </a:r>
            <a:r>
              <a:rPr lang="en-US" altLang="zh-TW" dirty="0"/>
              <a:t>;		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smtClean="0"/>
              <a:t>      	if </a:t>
            </a:r>
            <a:r>
              <a:rPr lang="en-US" altLang="zh-TW" dirty="0"/>
              <a:t>(c &gt; </a:t>
            </a:r>
            <a:r>
              <a:rPr lang="en-US" altLang="zh-TW" dirty="0" smtClean="0"/>
              <a:t>'~') c </a:t>
            </a:r>
            <a:r>
              <a:rPr lang="en-US" altLang="zh-TW" dirty="0"/>
              <a:t>= ' ';	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smtClean="0"/>
              <a:t>      }</a:t>
            </a:r>
            <a:r>
              <a:rPr lang="en-US" altLang="zh-TW" dirty="0"/>
              <a:t>	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smtClean="0"/>
              <a:t>      if </a:t>
            </a:r>
            <a:r>
              <a:rPr lang="en-US" altLang="zh-TW" dirty="0"/>
              <a:t>(write(</a:t>
            </a:r>
            <a:r>
              <a:rPr lang="en-US" altLang="zh-TW" dirty="0" err="1"/>
              <a:t>fd</a:t>
            </a:r>
            <a:r>
              <a:rPr lang="en-US" altLang="zh-TW" dirty="0"/>
              <a:t>, </a:t>
            </a:r>
            <a:r>
              <a:rPr lang="en-US" altLang="zh-TW" dirty="0" err="1"/>
              <a:t>buf</a:t>
            </a:r>
            <a:r>
              <a:rPr lang="en-US" altLang="zh-TW" dirty="0"/>
              <a:t>, LINELEN+2) &lt; </a:t>
            </a:r>
            <a:r>
              <a:rPr lang="en-US" altLang="zh-TW" dirty="0" smtClean="0"/>
              <a:t>0) break</a:t>
            </a:r>
            <a:r>
              <a:rPr lang="en-US" altLang="zh-TW" dirty="0"/>
              <a:t>;	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smtClean="0"/>
              <a:t>      (</a:t>
            </a:r>
            <a:r>
              <a:rPr lang="en-US" altLang="zh-TW" dirty="0"/>
              <a:t>void) sleep(5);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smtClean="0"/>
              <a:t>}</a:t>
            </a:r>
          </a:p>
          <a:p>
            <a:r>
              <a:rPr lang="en-US" altLang="zh-TW" dirty="0" smtClean="0"/>
              <a:t>}</a:t>
            </a:r>
            <a:endParaRPr lang="zh-TW" altLang="en-US" dirty="0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385192" y="188640"/>
            <a:ext cx="843528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A Multiprotocol Multiservice Server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431979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251520" y="1408708"/>
            <a:ext cx="87129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v</a:t>
            </a:r>
            <a:r>
              <a:rPr lang="en-US" altLang="zh-TW" dirty="0" smtClean="0"/>
              <a:t>oid TCPechod(int </a:t>
            </a:r>
            <a:r>
              <a:rPr lang="en-US" altLang="zh-TW" dirty="0" err="1"/>
              <a:t>fd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{</a:t>
            </a:r>
            <a:r>
              <a:rPr lang="en-US" altLang="zh-TW" dirty="0"/>
              <a:t>	char	</a:t>
            </a:r>
            <a:r>
              <a:rPr lang="en-US" altLang="zh-TW" dirty="0" err="1"/>
              <a:t>buf</a:t>
            </a:r>
            <a:r>
              <a:rPr lang="en-US" altLang="zh-TW" dirty="0"/>
              <a:t>[BUFFERSIZE];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smtClean="0"/>
              <a:t>int</a:t>
            </a:r>
            <a:r>
              <a:rPr lang="en-US" altLang="zh-TW" dirty="0"/>
              <a:t>	cc;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smtClean="0"/>
              <a:t>while </a:t>
            </a:r>
            <a:r>
              <a:rPr lang="en-US" altLang="zh-TW" dirty="0"/>
              <a:t>(cc = read(</a:t>
            </a:r>
            <a:r>
              <a:rPr lang="en-US" altLang="zh-TW" dirty="0" err="1"/>
              <a:t>fd</a:t>
            </a:r>
            <a:r>
              <a:rPr lang="en-US" altLang="zh-TW" dirty="0"/>
              <a:t>, </a:t>
            </a:r>
            <a:r>
              <a:rPr lang="en-US" altLang="zh-TW" dirty="0" err="1"/>
              <a:t>buf</a:t>
            </a:r>
            <a:r>
              <a:rPr lang="en-US" altLang="zh-TW" dirty="0"/>
              <a:t>, </a:t>
            </a:r>
            <a:r>
              <a:rPr lang="en-US" altLang="zh-TW" dirty="0" err="1"/>
              <a:t>sizeof</a:t>
            </a:r>
            <a:r>
              <a:rPr lang="en-US" altLang="zh-TW" dirty="0"/>
              <a:t> </a:t>
            </a:r>
            <a:r>
              <a:rPr lang="en-US" altLang="zh-TW" dirty="0" err="1"/>
              <a:t>buf</a:t>
            </a:r>
            <a:r>
              <a:rPr lang="en-US" altLang="zh-TW" dirty="0"/>
              <a:t>)) {	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smtClean="0"/>
              <a:t>      if </a:t>
            </a:r>
            <a:r>
              <a:rPr lang="en-US" altLang="zh-TW" dirty="0"/>
              <a:t>(cc &lt; </a:t>
            </a:r>
            <a:r>
              <a:rPr lang="en-US" altLang="zh-TW" dirty="0" smtClean="0"/>
              <a:t>0) </a:t>
            </a:r>
            <a:r>
              <a:rPr lang="en-US" altLang="zh-TW" dirty="0" err="1" smtClean="0"/>
              <a:t>errexit</a:t>
            </a:r>
            <a:r>
              <a:rPr lang="en-US" altLang="zh-TW" dirty="0"/>
              <a:t>("echo read: %s\n", </a:t>
            </a:r>
            <a:r>
              <a:rPr lang="en-US" altLang="zh-TW" dirty="0" err="1"/>
              <a:t>strerror</a:t>
            </a:r>
            <a:r>
              <a:rPr lang="en-US" altLang="zh-TW" dirty="0"/>
              <a:t>(</a:t>
            </a:r>
            <a:r>
              <a:rPr lang="en-US" altLang="zh-TW" dirty="0" err="1"/>
              <a:t>errno</a:t>
            </a:r>
            <a:r>
              <a:rPr lang="en-US" altLang="zh-TW" dirty="0" smtClean="0"/>
              <a:t>));</a:t>
            </a:r>
          </a:p>
          <a:p>
            <a:r>
              <a:rPr lang="en-US" altLang="zh-TW" dirty="0"/>
              <a:t>	</a:t>
            </a:r>
            <a:r>
              <a:rPr lang="en-US" altLang="zh-TW" dirty="0" smtClean="0"/>
              <a:t>      if </a:t>
            </a:r>
            <a:r>
              <a:rPr lang="en-US" altLang="zh-TW" dirty="0"/>
              <a:t>(write(</a:t>
            </a:r>
            <a:r>
              <a:rPr lang="en-US" altLang="zh-TW" dirty="0" err="1"/>
              <a:t>fd</a:t>
            </a:r>
            <a:r>
              <a:rPr lang="en-US" altLang="zh-TW" dirty="0"/>
              <a:t>, </a:t>
            </a:r>
            <a:r>
              <a:rPr lang="en-US" altLang="zh-TW" dirty="0" err="1"/>
              <a:t>buf</a:t>
            </a:r>
            <a:r>
              <a:rPr lang="en-US" altLang="zh-TW" dirty="0"/>
              <a:t>, cc) &lt; 0)	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errexit</a:t>
            </a:r>
            <a:r>
              <a:rPr lang="en-US" altLang="zh-TW" dirty="0"/>
              <a:t>("echo write: %s\n", </a:t>
            </a:r>
            <a:r>
              <a:rPr lang="en-US" altLang="zh-TW" dirty="0" err="1"/>
              <a:t>strerror</a:t>
            </a:r>
            <a:r>
              <a:rPr lang="en-US" altLang="zh-TW" dirty="0"/>
              <a:t>(</a:t>
            </a:r>
            <a:r>
              <a:rPr lang="en-US" altLang="zh-TW" dirty="0" err="1"/>
              <a:t>errno</a:t>
            </a:r>
            <a:r>
              <a:rPr lang="en-US" altLang="zh-TW" dirty="0"/>
              <a:t>));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smtClean="0"/>
              <a:t>}</a:t>
            </a:r>
          </a:p>
          <a:p>
            <a:r>
              <a:rPr lang="en-US" altLang="zh-TW" dirty="0" smtClean="0"/>
              <a:t>}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251520" y="3717032"/>
            <a:ext cx="878497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void UDPechod(int </a:t>
            </a:r>
            <a:r>
              <a:rPr lang="en-US" altLang="zh-TW" dirty="0" err="1"/>
              <a:t>fd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{</a:t>
            </a:r>
            <a:r>
              <a:rPr lang="en-US" altLang="zh-TW" dirty="0"/>
              <a:t>	char	</a:t>
            </a:r>
            <a:r>
              <a:rPr lang="en-US" altLang="zh-TW" dirty="0" err="1"/>
              <a:t>buf</a:t>
            </a:r>
            <a:r>
              <a:rPr lang="en-US" altLang="zh-TW" dirty="0"/>
              <a:t>[BUFFERSIZE</a:t>
            </a:r>
            <a:r>
              <a:rPr lang="en-US" altLang="zh-TW" dirty="0" smtClean="0"/>
              <a:t>];   /* </a:t>
            </a:r>
            <a:r>
              <a:rPr lang="en-US" altLang="zh-TW" dirty="0"/>
              <a:t>buffer for one line of text	*/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err="1" smtClean="0"/>
              <a:t>struct</a:t>
            </a:r>
            <a:r>
              <a:rPr lang="en-US" altLang="zh-TW" dirty="0" smtClean="0"/>
              <a:t> </a:t>
            </a:r>
            <a:r>
              <a:rPr lang="en-US" altLang="zh-TW" dirty="0" err="1"/>
              <a:t>sockaddr_in</a:t>
            </a:r>
            <a:r>
              <a:rPr lang="en-US" altLang="zh-TW" dirty="0"/>
              <a:t> </a:t>
            </a:r>
            <a:r>
              <a:rPr lang="en-US" altLang="zh-TW" dirty="0" err="1"/>
              <a:t>fsin</a:t>
            </a:r>
            <a:r>
              <a:rPr lang="en-US" altLang="zh-TW" dirty="0"/>
              <a:t>;	</a:t>
            </a:r>
            <a:r>
              <a:rPr lang="en-US" altLang="zh-TW" dirty="0" smtClean="0"/>
              <a:t>     /* </a:t>
            </a:r>
            <a:r>
              <a:rPr lang="en-US" altLang="zh-TW" dirty="0"/>
              <a:t>the request from address	*/	unsigned int	</a:t>
            </a:r>
            <a:r>
              <a:rPr lang="en-US" altLang="zh-TW" dirty="0" err="1"/>
              <a:t>alen</a:t>
            </a:r>
            <a:r>
              <a:rPr lang="en-US" altLang="zh-TW" dirty="0"/>
              <a:t>;	</a:t>
            </a:r>
            <a:r>
              <a:rPr lang="en-US" altLang="zh-TW" dirty="0" smtClean="0"/>
              <a:t>     /* </a:t>
            </a:r>
            <a:r>
              <a:rPr lang="en-US" altLang="zh-TW" dirty="0"/>
              <a:t>from-address length		</a:t>
            </a:r>
            <a:r>
              <a:rPr lang="en-US" altLang="zh-TW" dirty="0" smtClean="0"/>
              <a:t>*/</a:t>
            </a:r>
          </a:p>
          <a:p>
            <a:r>
              <a:rPr lang="en-US" altLang="zh-TW" dirty="0"/>
              <a:t>	int		n;	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err="1" smtClean="0"/>
              <a:t>alen</a:t>
            </a:r>
            <a:r>
              <a:rPr lang="en-US" altLang="zh-TW" dirty="0" smtClean="0"/>
              <a:t> </a:t>
            </a:r>
            <a:r>
              <a:rPr lang="en-US" altLang="zh-TW" dirty="0"/>
              <a:t>= </a:t>
            </a:r>
            <a:r>
              <a:rPr lang="en-US" altLang="zh-TW" dirty="0" err="1"/>
              <a:t>sizeof</a:t>
            </a:r>
            <a:r>
              <a:rPr lang="en-US" altLang="zh-TW" dirty="0"/>
              <a:t>(</a:t>
            </a:r>
            <a:r>
              <a:rPr lang="en-US" altLang="zh-TW" dirty="0" err="1"/>
              <a:t>fsin</a:t>
            </a:r>
            <a:r>
              <a:rPr lang="en-US" altLang="zh-TW" dirty="0"/>
              <a:t>);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smtClean="0"/>
              <a:t>if </a:t>
            </a:r>
            <a:r>
              <a:rPr lang="en-US" altLang="zh-TW" dirty="0"/>
              <a:t>(n=</a:t>
            </a:r>
            <a:r>
              <a:rPr lang="en-US" altLang="zh-TW" dirty="0" err="1"/>
              <a:t>recvfrom</a:t>
            </a:r>
            <a:r>
              <a:rPr lang="en-US" altLang="zh-TW" dirty="0"/>
              <a:t>(</a:t>
            </a:r>
            <a:r>
              <a:rPr lang="en-US" altLang="zh-TW" dirty="0" err="1"/>
              <a:t>fd</a:t>
            </a:r>
            <a:r>
              <a:rPr lang="en-US" altLang="zh-TW" dirty="0"/>
              <a:t>, </a:t>
            </a:r>
            <a:r>
              <a:rPr lang="en-US" altLang="zh-TW" dirty="0" err="1"/>
              <a:t>buf</a:t>
            </a:r>
            <a:r>
              <a:rPr lang="en-US" altLang="zh-TW" dirty="0"/>
              <a:t>, </a:t>
            </a:r>
            <a:r>
              <a:rPr lang="en-US" altLang="zh-TW" dirty="0" err="1"/>
              <a:t>sizeof</a:t>
            </a:r>
            <a:r>
              <a:rPr lang="en-US" altLang="zh-TW" dirty="0"/>
              <a:t>(</a:t>
            </a:r>
            <a:r>
              <a:rPr lang="en-US" altLang="zh-TW" dirty="0" err="1"/>
              <a:t>buf</a:t>
            </a:r>
            <a:r>
              <a:rPr lang="en-US" altLang="zh-TW" dirty="0"/>
              <a:t>), 0, (</a:t>
            </a:r>
            <a:r>
              <a:rPr lang="en-US" altLang="zh-TW" dirty="0" err="1"/>
              <a:t>struct</a:t>
            </a:r>
            <a:r>
              <a:rPr lang="en-US" altLang="zh-TW" dirty="0"/>
              <a:t> </a:t>
            </a:r>
            <a:r>
              <a:rPr lang="en-US" altLang="zh-TW" dirty="0" err="1"/>
              <a:t>sockaddr</a:t>
            </a:r>
            <a:r>
              <a:rPr lang="en-US" altLang="zh-TW" dirty="0"/>
              <a:t> *)&amp;</a:t>
            </a:r>
            <a:r>
              <a:rPr lang="en-US" altLang="zh-TW" dirty="0" err="1"/>
              <a:t>fsin</a:t>
            </a:r>
            <a:r>
              <a:rPr lang="en-US" altLang="zh-TW" dirty="0"/>
              <a:t>, &amp;</a:t>
            </a:r>
            <a:r>
              <a:rPr lang="en-US" altLang="zh-TW" dirty="0" err="1"/>
              <a:t>alen</a:t>
            </a:r>
            <a:r>
              <a:rPr lang="en-US" altLang="zh-TW" dirty="0"/>
              <a:t>) &lt; 0)		</a:t>
            </a:r>
            <a:r>
              <a:rPr lang="en-US" altLang="zh-TW" dirty="0" smtClean="0"/>
              <a:t>      </a:t>
            </a:r>
            <a:r>
              <a:rPr lang="en-US" altLang="zh-TW" dirty="0" err="1" smtClean="0"/>
              <a:t>errexit</a:t>
            </a:r>
            <a:r>
              <a:rPr lang="en-US" altLang="zh-TW" dirty="0"/>
              <a:t>("</a:t>
            </a:r>
            <a:r>
              <a:rPr lang="en-US" altLang="zh-TW" dirty="0" err="1"/>
              <a:t>recvfrom</a:t>
            </a:r>
            <a:r>
              <a:rPr lang="en-US" altLang="zh-TW" dirty="0"/>
              <a:t>: %s\n", </a:t>
            </a:r>
            <a:r>
              <a:rPr lang="en-US" altLang="zh-TW" dirty="0" err="1"/>
              <a:t>strerror</a:t>
            </a:r>
            <a:r>
              <a:rPr lang="en-US" altLang="zh-TW" dirty="0"/>
              <a:t>(</a:t>
            </a:r>
            <a:r>
              <a:rPr lang="en-US" altLang="zh-TW" dirty="0" err="1"/>
              <a:t>errno</a:t>
            </a:r>
            <a:r>
              <a:rPr lang="en-US" altLang="zh-TW" dirty="0"/>
              <a:t>));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err="1" smtClean="0"/>
              <a:t>buf</a:t>
            </a:r>
            <a:r>
              <a:rPr lang="en-US" altLang="zh-TW" dirty="0" smtClean="0"/>
              <a:t>[n</a:t>
            </a:r>
            <a:r>
              <a:rPr lang="en-US" altLang="zh-TW" dirty="0"/>
              <a:t>]='\0';  // null termination	</a:t>
            </a:r>
            <a:endParaRPr lang="en-US" altLang="zh-TW" dirty="0" smtClean="0"/>
          </a:p>
          <a:p>
            <a:r>
              <a:rPr lang="en-US" altLang="zh-TW" dirty="0"/>
              <a:t>	</a:t>
            </a:r>
            <a:r>
              <a:rPr lang="en-US" altLang="zh-TW" dirty="0" smtClean="0"/>
              <a:t>(</a:t>
            </a:r>
            <a:r>
              <a:rPr lang="en-US" altLang="zh-TW" dirty="0"/>
              <a:t>void) </a:t>
            </a:r>
            <a:r>
              <a:rPr lang="en-US" altLang="zh-TW" dirty="0" err="1"/>
              <a:t>sendto</a:t>
            </a:r>
            <a:r>
              <a:rPr lang="en-US" altLang="zh-TW" dirty="0"/>
              <a:t>(</a:t>
            </a:r>
            <a:r>
              <a:rPr lang="en-US" altLang="zh-TW" dirty="0" err="1"/>
              <a:t>fd</a:t>
            </a:r>
            <a:r>
              <a:rPr lang="en-US" altLang="zh-TW" dirty="0"/>
              <a:t>, </a:t>
            </a:r>
            <a:r>
              <a:rPr lang="en-US" altLang="zh-TW" dirty="0" err="1"/>
              <a:t>buf</a:t>
            </a:r>
            <a:r>
              <a:rPr lang="en-US" altLang="zh-TW" dirty="0"/>
              <a:t>, </a:t>
            </a:r>
            <a:r>
              <a:rPr lang="en-US" altLang="zh-TW" dirty="0" err="1"/>
              <a:t>strlen</a:t>
            </a:r>
            <a:r>
              <a:rPr lang="en-US" altLang="zh-TW" dirty="0"/>
              <a:t>(</a:t>
            </a:r>
            <a:r>
              <a:rPr lang="en-US" altLang="zh-TW" dirty="0" err="1"/>
              <a:t>buf</a:t>
            </a:r>
            <a:r>
              <a:rPr lang="en-US" altLang="zh-TW" dirty="0"/>
              <a:t>), 0, (</a:t>
            </a:r>
            <a:r>
              <a:rPr lang="en-US" altLang="zh-TW" dirty="0" err="1"/>
              <a:t>struct</a:t>
            </a:r>
            <a:r>
              <a:rPr lang="en-US" altLang="zh-TW" dirty="0"/>
              <a:t> </a:t>
            </a:r>
            <a:r>
              <a:rPr lang="en-US" altLang="zh-TW" dirty="0" err="1"/>
              <a:t>sockaddr</a:t>
            </a:r>
            <a:r>
              <a:rPr lang="en-US" altLang="zh-TW" dirty="0"/>
              <a:t> *)&amp;</a:t>
            </a:r>
            <a:r>
              <a:rPr lang="en-US" altLang="zh-TW" dirty="0" err="1"/>
              <a:t>fsin</a:t>
            </a:r>
            <a:r>
              <a:rPr lang="en-US" altLang="zh-TW" dirty="0"/>
              <a:t>, </a:t>
            </a:r>
            <a:r>
              <a:rPr lang="en-US" altLang="zh-TW" dirty="0" err="1"/>
              <a:t>sizeof</a:t>
            </a:r>
            <a:r>
              <a:rPr lang="en-US" altLang="zh-TW" dirty="0"/>
              <a:t>(</a:t>
            </a:r>
            <a:r>
              <a:rPr lang="en-US" altLang="zh-TW" dirty="0" err="1"/>
              <a:t>fsin</a:t>
            </a:r>
            <a:r>
              <a:rPr lang="en-US" altLang="zh-TW" dirty="0" smtClean="0"/>
              <a:t>));</a:t>
            </a:r>
          </a:p>
          <a:p>
            <a:r>
              <a:rPr lang="en-US" altLang="zh-TW" dirty="0" smtClean="0"/>
              <a:t>}</a:t>
            </a:r>
            <a:endParaRPr lang="zh-TW" altLang="en-US" dirty="0"/>
          </a:p>
        </p:txBody>
      </p:sp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385192" y="188640"/>
            <a:ext cx="843528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A Multiprotocol Multiservice Server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193468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Using Separate Programs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447800"/>
            <a:ext cx="8496944" cy="1405136"/>
          </a:xfrm>
        </p:spPr>
        <p:txBody>
          <a:bodyPr/>
          <a:lstStyle/>
          <a:p>
            <a:r>
              <a:rPr lang="en-US" altLang="zh-TW" dirty="0" smtClean="0"/>
              <a:t>To improve the </a:t>
            </a:r>
            <a:r>
              <a:rPr lang="en-US" altLang="zh-TW" dirty="0" smtClean="0">
                <a:solidFill>
                  <a:srgbClr val="FF0000"/>
                </a:solidFill>
              </a:rPr>
              <a:t>maintainability</a:t>
            </a:r>
            <a:r>
              <a:rPr lang="en-US" altLang="zh-TW" dirty="0" smtClean="0"/>
              <a:t> and readability, we can replace TCP services by separate programs.</a:t>
            </a:r>
          </a:p>
          <a:p>
            <a:pPr lvl="1"/>
            <a:r>
              <a:rPr lang="en-US" altLang="zh-TW" dirty="0" smtClean="0"/>
              <a:t>“./TCPechod”, “./</a:t>
            </a:r>
            <a:r>
              <a:rPr lang="en-US" altLang="zh-TW" dirty="0" err="1" smtClean="0"/>
              <a:t>TCPchagend</a:t>
            </a:r>
            <a:r>
              <a:rPr lang="en-US" altLang="zh-TW" dirty="0" smtClean="0"/>
              <a:t>”, “./DTd”, “./TCPtimed”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107504" y="3933056"/>
            <a:ext cx="87129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err="1"/>
              <a:t>struct</a:t>
            </a:r>
            <a:r>
              <a:rPr lang="en-US" altLang="zh-TW" dirty="0"/>
              <a:t> service </a:t>
            </a:r>
            <a:r>
              <a:rPr lang="en-US" altLang="zh-TW" dirty="0" err="1"/>
              <a:t>svent</a:t>
            </a:r>
            <a:r>
              <a:rPr lang="en-US" altLang="zh-TW" dirty="0"/>
              <a:t>[] =</a:t>
            </a:r>
          </a:p>
          <a:p>
            <a:r>
              <a:rPr lang="en-US" altLang="zh-TW" dirty="0"/>
              <a:t>	{	{ "echo", "6001", TCP_SERV, NOSOCK, 0, "./</a:t>
            </a:r>
            <a:r>
              <a:rPr lang="en-US" altLang="zh-TW" dirty="0" err="1"/>
              <a:t>TCPechod</a:t>
            </a:r>
            <a:r>
              <a:rPr lang="en-US" altLang="zh-TW" dirty="0"/>
              <a:t>" },</a:t>
            </a:r>
          </a:p>
          <a:p>
            <a:r>
              <a:rPr lang="en-US" altLang="zh-TW" dirty="0"/>
              <a:t>		{ "</a:t>
            </a:r>
            <a:r>
              <a:rPr lang="en-US" altLang="zh-TW" dirty="0" err="1"/>
              <a:t>chargen</a:t>
            </a:r>
            <a:r>
              <a:rPr lang="en-US" altLang="zh-TW" dirty="0"/>
              <a:t>", "6002", TCP_SERV, NOSOCK, 0, "./</a:t>
            </a:r>
            <a:r>
              <a:rPr lang="en-US" altLang="zh-TW" dirty="0" err="1"/>
              <a:t>TCPchargend</a:t>
            </a:r>
            <a:r>
              <a:rPr lang="en-US" altLang="zh-TW" dirty="0"/>
              <a:t>" },</a:t>
            </a:r>
          </a:p>
          <a:p>
            <a:r>
              <a:rPr lang="en-US" altLang="zh-TW" dirty="0"/>
              <a:t>		{ "daytime", "6003", TCP_SERV, NOSOCK, 0, "./</a:t>
            </a:r>
            <a:r>
              <a:rPr lang="en-US" altLang="zh-TW" dirty="0" err="1"/>
              <a:t>DTd</a:t>
            </a:r>
            <a:r>
              <a:rPr lang="en-US" altLang="zh-TW" dirty="0"/>
              <a:t>" },</a:t>
            </a:r>
          </a:p>
          <a:p>
            <a:r>
              <a:rPr lang="en-US" altLang="zh-TW" dirty="0"/>
              <a:t>		{ "time", "6004", TCP_SERV, NOSOCK, 0, "./</a:t>
            </a:r>
            <a:r>
              <a:rPr lang="en-US" altLang="zh-TW" dirty="0" err="1"/>
              <a:t>TCPtimed</a:t>
            </a:r>
            <a:r>
              <a:rPr lang="en-US" altLang="zh-TW" dirty="0"/>
              <a:t>" },</a:t>
            </a:r>
          </a:p>
          <a:p>
            <a:r>
              <a:rPr lang="en-US" altLang="zh-TW" dirty="0"/>
              <a:t>		{ "echo", "6005", UDP_SERV, NOSOCK, UDPechod, 0 },</a:t>
            </a:r>
          </a:p>
          <a:p>
            <a:r>
              <a:rPr lang="en-US" altLang="zh-TW" dirty="0"/>
              <a:t>		{ 0, 0, 0, 0, 0, 0 },</a:t>
            </a:r>
          </a:p>
          <a:p>
            <a:r>
              <a:rPr lang="en-US" altLang="zh-TW" dirty="0"/>
              <a:t>	};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67509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60040" y="188640"/>
            <a:ext cx="777240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The modified main()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179512" y="1556792"/>
            <a:ext cx="871296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Int main(int </a:t>
            </a:r>
            <a:r>
              <a:rPr lang="en-US" altLang="zh-TW" dirty="0" err="1"/>
              <a:t>argc</a:t>
            </a:r>
            <a:r>
              <a:rPr lang="en-US" altLang="zh-TW" dirty="0"/>
              <a:t>, char *</a:t>
            </a:r>
            <a:r>
              <a:rPr lang="en-US" altLang="zh-TW" dirty="0" err="1"/>
              <a:t>argv</a:t>
            </a:r>
            <a:r>
              <a:rPr lang="en-US" altLang="zh-TW" dirty="0"/>
              <a:t>[])</a:t>
            </a:r>
          </a:p>
          <a:p>
            <a:r>
              <a:rPr lang="en-US" altLang="zh-TW" dirty="0" smtClean="0"/>
              <a:t>{      </a:t>
            </a:r>
            <a:r>
              <a:rPr lang="en-US" altLang="zh-TW" dirty="0" err="1" smtClean="0"/>
              <a:t>struct</a:t>
            </a:r>
            <a:r>
              <a:rPr lang="en-US" altLang="zh-TW" dirty="0" smtClean="0"/>
              <a:t> </a:t>
            </a:r>
            <a:r>
              <a:rPr lang="en-US" altLang="zh-TW" dirty="0"/>
              <a:t>service	</a:t>
            </a:r>
            <a:r>
              <a:rPr lang="en-US" altLang="zh-TW" dirty="0" smtClean="0"/>
              <a:t>	*</a:t>
            </a:r>
            <a:r>
              <a:rPr lang="en-US" altLang="zh-TW" dirty="0" err="1"/>
              <a:t>psv</a:t>
            </a:r>
            <a:r>
              <a:rPr lang="en-US" altLang="zh-TW" dirty="0"/>
              <a:t>;	</a:t>
            </a:r>
            <a:r>
              <a:rPr lang="en-US" altLang="zh-TW" dirty="0" smtClean="0"/>
              <a:t>/* </a:t>
            </a:r>
            <a:r>
              <a:rPr lang="en-US" altLang="zh-TW" dirty="0"/>
              <a:t>service table pointer	*/</a:t>
            </a:r>
          </a:p>
          <a:p>
            <a:r>
              <a:rPr lang="en-US" altLang="zh-TW" dirty="0" smtClean="0"/>
              <a:t>       int</a:t>
            </a:r>
            <a:r>
              <a:rPr lang="en-US" altLang="zh-TW" dirty="0"/>
              <a:t>	</a:t>
            </a:r>
            <a:r>
              <a:rPr lang="en-US" altLang="zh-TW" dirty="0" smtClean="0"/>
              <a:t>	</a:t>
            </a:r>
            <a:r>
              <a:rPr lang="en-US" altLang="zh-TW" dirty="0" err="1" smtClean="0"/>
              <a:t>fd</a:t>
            </a:r>
            <a:r>
              <a:rPr lang="en-US" altLang="zh-TW" dirty="0"/>
              <a:t>, </a:t>
            </a:r>
            <a:r>
              <a:rPr lang="en-US" altLang="zh-TW" dirty="0" err="1"/>
              <a:t>nfds</a:t>
            </a:r>
            <a:r>
              <a:rPr lang="en-US" altLang="zh-TW" dirty="0"/>
              <a:t>;</a:t>
            </a:r>
          </a:p>
          <a:p>
            <a:r>
              <a:rPr lang="en-US" altLang="zh-TW" dirty="0" smtClean="0"/>
              <a:t>       </a:t>
            </a:r>
            <a:r>
              <a:rPr lang="en-US" altLang="zh-TW" dirty="0" err="1" smtClean="0"/>
              <a:t>fd_set</a:t>
            </a:r>
            <a:r>
              <a:rPr lang="en-US" altLang="zh-TW" dirty="0"/>
              <a:t>	</a:t>
            </a:r>
            <a:r>
              <a:rPr lang="en-US" altLang="zh-TW" dirty="0" err="1"/>
              <a:t>afds</a:t>
            </a:r>
            <a:r>
              <a:rPr lang="en-US" altLang="zh-TW" dirty="0"/>
              <a:t>, </a:t>
            </a:r>
            <a:r>
              <a:rPr lang="en-US" altLang="zh-TW" dirty="0" err="1"/>
              <a:t>rfds</a:t>
            </a:r>
            <a:r>
              <a:rPr lang="en-US" altLang="zh-TW" dirty="0"/>
              <a:t>;	</a:t>
            </a:r>
            <a:r>
              <a:rPr lang="en-US" altLang="zh-TW" dirty="0" smtClean="0"/>
              <a:t>/* </a:t>
            </a:r>
            <a:r>
              <a:rPr lang="en-US" altLang="zh-TW" dirty="0"/>
              <a:t>readable file descriptors	</a:t>
            </a:r>
            <a:r>
              <a:rPr lang="en-US" altLang="zh-TW" dirty="0" smtClean="0"/>
              <a:t>*/</a:t>
            </a:r>
            <a:endParaRPr lang="en-US" altLang="zh-TW" dirty="0"/>
          </a:p>
          <a:p>
            <a:r>
              <a:rPr lang="en-US" altLang="zh-TW" dirty="0" smtClean="0"/>
              <a:t>       </a:t>
            </a:r>
            <a:r>
              <a:rPr lang="en-US" altLang="zh-TW" dirty="0" err="1" smtClean="0"/>
              <a:t>nfds</a:t>
            </a:r>
            <a:r>
              <a:rPr lang="en-US" altLang="zh-TW" dirty="0" smtClean="0"/>
              <a:t> </a:t>
            </a:r>
            <a:r>
              <a:rPr lang="en-US" altLang="zh-TW" dirty="0"/>
              <a:t>= 0;</a:t>
            </a:r>
          </a:p>
          <a:p>
            <a:r>
              <a:rPr lang="en-US" altLang="zh-TW" dirty="0" smtClean="0"/>
              <a:t>       FD_ZERO</a:t>
            </a:r>
            <a:r>
              <a:rPr lang="en-US" altLang="zh-TW" dirty="0"/>
              <a:t>(&amp;</a:t>
            </a:r>
            <a:r>
              <a:rPr lang="en-US" altLang="zh-TW" dirty="0" err="1"/>
              <a:t>afds</a:t>
            </a:r>
            <a:r>
              <a:rPr lang="en-US" altLang="zh-TW" dirty="0"/>
              <a:t>);</a:t>
            </a:r>
          </a:p>
          <a:p>
            <a:r>
              <a:rPr lang="en-US" altLang="zh-TW" dirty="0" smtClean="0"/>
              <a:t>       for </a:t>
            </a:r>
            <a:r>
              <a:rPr lang="en-US" altLang="zh-TW" dirty="0"/>
              <a:t>(</a:t>
            </a:r>
            <a:r>
              <a:rPr lang="en-US" altLang="zh-TW" dirty="0" err="1"/>
              <a:t>psv</a:t>
            </a:r>
            <a:r>
              <a:rPr lang="en-US" altLang="zh-TW" dirty="0"/>
              <a:t> = &amp;</a:t>
            </a:r>
            <a:r>
              <a:rPr lang="en-US" altLang="zh-TW" dirty="0" err="1"/>
              <a:t>svent</a:t>
            </a:r>
            <a:r>
              <a:rPr lang="en-US" altLang="zh-TW" dirty="0"/>
              <a:t>[0]; </a:t>
            </a:r>
            <a:r>
              <a:rPr lang="en-US" altLang="zh-TW" dirty="0" err="1"/>
              <a:t>psv</a:t>
            </a:r>
            <a:r>
              <a:rPr lang="en-US" altLang="zh-TW" dirty="0"/>
              <a:t>-&gt;</a:t>
            </a:r>
            <a:r>
              <a:rPr lang="en-US" altLang="zh-TW" dirty="0" err="1"/>
              <a:t>sv_name</a:t>
            </a:r>
            <a:r>
              <a:rPr lang="en-US" altLang="zh-TW" dirty="0"/>
              <a:t>; ++</a:t>
            </a:r>
            <a:r>
              <a:rPr lang="en-US" altLang="zh-TW" dirty="0" err="1"/>
              <a:t>psv</a:t>
            </a:r>
            <a:r>
              <a:rPr lang="en-US" altLang="zh-TW" dirty="0"/>
              <a:t>) {</a:t>
            </a:r>
          </a:p>
          <a:p>
            <a:r>
              <a:rPr lang="en-US" altLang="zh-TW" dirty="0"/>
              <a:t>	</a:t>
            </a:r>
            <a:r>
              <a:rPr lang="en-US" altLang="zh-TW" dirty="0" smtClean="0"/>
              <a:t>if </a:t>
            </a:r>
            <a:r>
              <a:rPr lang="en-US" altLang="zh-TW" dirty="0"/>
              <a:t>(</a:t>
            </a:r>
            <a:r>
              <a:rPr lang="en-US" altLang="zh-TW" dirty="0" err="1"/>
              <a:t>psv</a:t>
            </a:r>
            <a:r>
              <a:rPr lang="en-US" altLang="zh-TW" dirty="0"/>
              <a:t>-&gt;</a:t>
            </a:r>
            <a:r>
              <a:rPr lang="en-US" altLang="zh-TW" dirty="0" err="1"/>
              <a:t>sv_useTCP</a:t>
            </a:r>
            <a:r>
              <a:rPr lang="en-US" altLang="zh-TW" dirty="0"/>
              <a:t>)</a:t>
            </a:r>
          </a:p>
          <a:p>
            <a:r>
              <a:rPr lang="en-US" altLang="zh-TW" dirty="0"/>
              <a:t>		</a:t>
            </a:r>
            <a:r>
              <a:rPr lang="en-US" altLang="zh-TW" dirty="0" err="1" smtClean="0"/>
              <a:t>psv</a:t>
            </a:r>
            <a:r>
              <a:rPr lang="en-US" altLang="zh-TW" dirty="0" smtClean="0"/>
              <a:t>-</a:t>
            </a:r>
            <a:r>
              <a:rPr lang="en-US" altLang="zh-TW" dirty="0"/>
              <a:t>&gt;</a:t>
            </a:r>
            <a:r>
              <a:rPr lang="en-US" altLang="zh-TW" dirty="0" err="1"/>
              <a:t>sv_sock</a:t>
            </a:r>
            <a:r>
              <a:rPr lang="en-US" altLang="zh-TW" dirty="0"/>
              <a:t> = </a:t>
            </a:r>
            <a:r>
              <a:rPr lang="en-US" altLang="zh-TW" dirty="0" err="1"/>
              <a:t>passiveTCP</a:t>
            </a:r>
            <a:r>
              <a:rPr lang="en-US" altLang="zh-TW" dirty="0"/>
              <a:t>(</a:t>
            </a:r>
            <a:r>
              <a:rPr lang="en-US" altLang="zh-TW" dirty="0" err="1"/>
              <a:t>psv</a:t>
            </a:r>
            <a:r>
              <a:rPr lang="en-US" altLang="zh-TW" dirty="0"/>
              <a:t>-&gt;</a:t>
            </a:r>
            <a:r>
              <a:rPr lang="en-US" altLang="zh-TW" dirty="0" err="1"/>
              <a:t>sv_port</a:t>
            </a:r>
            <a:r>
              <a:rPr lang="en-US" altLang="zh-TW" dirty="0"/>
              <a:t>, QLEN);</a:t>
            </a:r>
          </a:p>
          <a:p>
            <a:r>
              <a:rPr lang="en-US" altLang="zh-TW" dirty="0"/>
              <a:t>	</a:t>
            </a:r>
            <a:r>
              <a:rPr lang="en-US" altLang="zh-TW" dirty="0" smtClean="0"/>
              <a:t>else</a:t>
            </a:r>
            <a:endParaRPr lang="en-US" altLang="zh-TW" dirty="0"/>
          </a:p>
          <a:p>
            <a:r>
              <a:rPr lang="en-US" altLang="zh-TW" dirty="0"/>
              <a:t>		</a:t>
            </a:r>
            <a:r>
              <a:rPr lang="en-US" altLang="zh-TW" dirty="0" err="1" smtClean="0"/>
              <a:t>psv</a:t>
            </a:r>
            <a:r>
              <a:rPr lang="en-US" altLang="zh-TW" dirty="0" smtClean="0"/>
              <a:t>-</a:t>
            </a:r>
            <a:r>
              <a:rPr lang="en-US" altLang="zh-TW" dirty="0"/>
              <a:t>&gt;</a:t>
            </a:r>
            <a:r>
              <a:rPr lang="en-US" altLang="zh-TW" dirty="0" err="1"/>
              <a:t>sv_sock</a:t>
            </a:r>
            <a:r>
              <a:rPr lang="en-US" altLang="zh-TW" dirty="0"/>
              <a:t> = </a:t>
            </a:r>
            <a:r>
              <a:rPr lang="en-US" altLang="zh-TW" dirty="0" err="1"/>
              <a:t>passiveUDP</a:t>
            </a:r>
            <a:r>
              <a:rPr lang="en-US" altLang="zh-TW" dirty="0"/>
              <a:t>(</a:t>
            </a:r>
            <a:r>
              <a:rPr lang="en-US" altLang="zh-TW" dirty="0" err="1"/>
              <a:t>psv</a:t>
            </a:r>
            <a:r>
              <a:rPr lang="en-US" altLang="zh-TW" dirty="0"/>
              <a:t>-&gt;</a:t>
            </a:r>
            <a:r>
              <a:rPr lang="en-US" altLang="zh-TW" dirty="0" err="1"/>
              <a:t>sv_port</a:t>
            </a:r>
            <a:r>
              <a:rPr lang="en-US" altLang="zh-TW" dirty="0"/>
              <a:t>);</a:t>
            </a:r>
          </a:p>
          <a:p>
            <a:r>
              <a:rPr lang="en-US" altLang="zh-TW" dirty="0"/>
              <a:t>	</a:t>
            </a:r>
            <a:r>
              <a:rPr lang="en-US" altLang="zh-TW" dirty="0" err="1" smtClean="0"/>
              <a:t>nfds</a:t>
            </a:r>
            <a:r>
              <a:rPr lang="en-US" altLang="zh-TW" dirty="0" smtClean="0"/>
              <a:t> </a:t>
            </a:r>
            <a:r>
              <a:rPr lang="en-US" altLang="zh-TW" dirty="0"/>
              <a:t>= MAX(</a:t>
            </a:r>
            <a:r>
              <a:rPr lang="en-US" altLang="zh-TW" dirty="0" err="1"/>
              <a:t>psv</a:t>
            </a:r>
            <a:r>
              <a:rPr lang="en-US" altLang="zh-TW" dirty="0"/>
              <a:t>-&gt;sv_sock+1, </a:t>
            </a:r>
            <a:r>
              <a:rPr lang="en-US" altLang="zh-TW" dirty="0" err="1"/>
              <a:t>nfds</a:t>
            </a:r>
            <a:r>
              <a:rPr lang="en-US" altLang="zh-TW" dirty="0"/>
              <a:t>);</a:t>
            </a:r>
          </a:p>
          <a:p>
            <a:r>
              <a:rPr lang="en-US" altLang="zh-TW" dirty="0"/>
              <a:t>	</a:t>
            </a:r>
            <a:r>
              <a:rPr lang="en-US" altLang="zh-TW" dirty="0" smtClean="0"/>
              <a:t>FD_SET(</a:t>
            </a:r>
            <a:r>
              <a:rPr lang="en-US" altLang="zh-TW" dirty="0" err="1" smtClean="0"/>
              <a:t>psv</a:t>
            </a:r>
            <a:r>
              <a:rPr lang="en-US" altLang="zh-TW" dirty="0" smtClean="0"/>
              <a:t>-</a:t>
            </a:r>
            <a:r>
              <a:rPr lang="en-US" altLang="zh-TW" dirty="0"/>
              <a:t>&gt;</a:t>
            </a:r>
            <a:r>
              <a:rPr lang="en-US" altLang="zh-TW" dirty="0" err="1"/>
              <a:t>sv_sock</a:t>
            </a:r>
            <a:r>
              <a:rPr lang="en-US" altLang="zh-TW" dirty="0"/>
              <a:t>, &amp;</a:t>
            </a:r>
            <a:r>
              <a:rPr lang="en-US" altLang="zh-TW" dirty="0" err="1"/>
              <a:t>afds</a:t>
            </a:r>
            <a:r>
              <a:rPr lang="en-US" altLang="zh-TW" dirty="0"/>
              <a:t>);</a:t>
            </a:r>
          </a:p>
          <a:p>
            <a:r>
              <a:rPr lang="en-US" altLang="zh-TW" dirty="0" smtClean="0"/>
              <a:t>       }</a:t>
            </a:r>
            <a:r>
              <a:rPr lang="en-US" altLang="zh-TW" dirty="0"/>
              <a:t>	</a:t>
            </a:r>
          </a:p>
          <a:p>
            <a:r>
              <a:rPr lang="en-US" altLang="zh-TW" dirty="0" smtClean="0"/>
              <a:t>       (</a:t>
            </a:r>
            <a:r>
              <a:rPr lang="en-US" altLang="zh-TW" dirty="0"/>
              <a:t>void) signal(SIGCHLD, reaper</a:t>
            </a:r>
            <a:r>
              <a:rPr lang="en-US" altLang="zh-TW" dirty="0" smtClean="0"/>
              <a:t>);</a:t>
            </a:r>
            <a:endParaRPr lang="en-US" altLang="zh-TW" dirty="0"/>
          </a:p>
          <a:p>
            <a:r>
              <a:rPr lang="en-US" altLang="zh-TW" dirty="0"/>
              <a:t>	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980088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79512" y="1556792"/>
            <a:ext cx="878497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       while </a:t>
            </a:r>
            <a:r>
              <a:rPr lang="en-US" altLang="zh-TW" dirty="0"/>
              <a:t>(1) {</a:t>
            </a:r>
          </a:p>
          <a:p>
            <a:r>
              <a:rPr lang="en-US" altLang="zh-TW" dirty="0"/>
              <a:t>	</a:t>
            </a:r>
            <a:r>
              <a:rPr lang="en-US" altLang="zh-TW" dirty="0" err="1" smtClean="0"/>
              <a:t>memcpy</a:t>
            </a:r>
            <a:r>
              <a:rPr lang="en-US" altLang="zh-TW" dirty="0"/>
              <a:t>(&amp;</a:t>
            </a:r>
            <a:r>
              <a:rPr lang="en-US" altLang="zh-TW" dirty="0" err="1"/>
              <a:t>rfds</a:t>
            </a:r>
            <a:r>
              <a:rPr lang="en-US" altLang="zh-TW" dirty="0"/>
              <a:t>, &amp;</a:t>
            </a:r>
            <a:r>
              <a:rPr lang="en-US" altLang="zh-TW" dirty="0" err="1"/>
              <a:t>afds</a:t>
            </a:r>
            <a:r>
              <a:rPr lang="en-US" altLang="zh-TW" dirty="0"/>
              <a:t>, </a:t>
            </a:r>
            <a:r>
              <a:rPr lang="en-US" altLang="zh-TW" dirty="0" err="1"/>
              <a:t>sizeof</a:t>
            </a:r>
            <a:r>
              <a:rPr lang="en-US" altLang="zh-TW" dirty="0"/>
              <a:t>(</a:t>
            </a:r>
            <a:r>
              <a:rPr lang="en-US" altLang="zh-TW" dirty="0" err="1"/>
              <a:t>rfds</a:t>
            </a:r>
            <a:r>
              <a:rPr lang="en-US" altLang="zh-TW" dirty="0"/>
              <a:t>));</a:t>
            </a:r>
          </a:p>
          <a:p>
            <a:r>
              <a:rPr lang="en-US" altLang="zh-TW" dirty="0"/>
              <a:t>	</a:t>
            </a:r>
            <a:r>
              <a:rPr lang="en-US" altLang="zh-TW" dirty="0" smtClean="0"/>
              <a:t>if </a:t>
            </a:r>
            <a:r>
              <a:rPr lang="en-US" altLang="zh-TW" dirty="0"/>
              <a:t>(select(</a:t>
            </a:r>
            <a:r>
              <a:rPr lang="en-US" altLang="zh-TW" dirty="0" err="1"/>
              <a:t>nfds</a:t>
            </a:r>
            <a:r>
              <a:rPr lang="en-US" altLang="zh-TW" dirty="0"/>
              <a:t>, &amp;</a:t>
            </a:r>
            <a:r>
              <a:rPr lang="en-US" altLang="zh-TW" dirty="0" err="1"/>
              <a:t>rfds</a:t>
            </a:r>
            <a:r>
              <a:rPr lang="en-US" altLang="zh-TW" dirty="0"/>
              <a:t>, (</a:t>
            </a:r>
            <a:r>
              <a:rPr lang="en-US" altLang="zh-TW" dirty="0" err="1"/>
              <a:t>fd_set</a:t>
            </a:r>
            <a:r>
              <a:rPr lang="en-US" altLang="zh-TW" dirty="0"/>
              <a:t> *)0, (</a:t>
            </a:r>
            <a:r>
              <a:rPr lang="en-US" altLang="zh-TW" dirty="0" err="1"/>
              <a:t>fd_set</a:t>
            </a:r>
            <a:r>
              <a:rPr lang="en-US" altLang="zh-TW" dirty="0"/>
              <a:t> *)0, (</a:t>
            </a:r>
            <a:r>
              <a:rPr lang="en-US" altLang="zh-TW" dirty="0" err="1"/>
              <a:t>struct</a:t>
            </a:r>
            <a:r>
              <a:rPr lang="en-US" altLang="zh-TW" dirty="0"/>
              <a:t> </a:t>
            </a:r>
            <a:r>
              <a:rPr lang="en-US" altLang="zh-TW" dirty="0" err="1"/>
              <a:t>timeval</a:t>
            </a:r>
            <a:r>
              <a:rPr lang="en-US" altLang="zh-TW" dirty="0"/>
              <a:t> *)0) &lt; 0) {</a:t>
            </a:r>
          </a:p>
          <a:p>
            <a:r>
              <a:rPr lang="en-US" altLang="zh-TW" dirty="0"/>
              <a:t>		</a:t>
            </a:r>
            <a:r>
              <a:rPr lang="en-US" altLang="zh-TW" dirty="0" smtClean="0"/>
              <a:t>if </a:t>
            </a:r>
            <a:r>
              <a:rPr lang="en-US" altLang="zh-TW" dirty="0"/>
              <a:t>(</a:t>
            </a:r>
            <a:r>
              <a:rPr lang="en-US" altLang="zh-TW" dirty="0" err="1"/>
              <a:t>errno</a:t>
            </a:r>
            <a:r>
              <a:rPr lang="en-US" altLang="zh-TW" dirty="0"/>
              <a:t> == EINTR)</a:t>
            </a:r>
          </a:p>
          <a:p>
            <a:r>
              <a:rPr lang="en-US" altLang="zh-TW" dirty="0"/>
              <a:t>			</a:t>
            </a:r>
            <a:r>
              <a:rPr lang="en-US" altLang="zh-TW" dirty="0" smtClean="0"/>
              <a:t>continue</a:t>
            </a:r>
            <a:r>
              <a:rPr lang="en-US" altLang="zh-TW" dirty="0"/>
              <a:t>;</a:t>
            </a:r>
          </a:p>
          <a:p>
            <a:r>
              <a:rPr lang="en-US" altLang="zh-TW" dirty="0"/>
              <a:t>		</a:t>
            </a:r>
            <a:r>
              <a:rPr lang="en-US" altLang="zh-TW" dirty="0" err="1" smtClean="0"/>
              <a:t>errexit</a:t>
            </a:r>
            <a:r>
              <a:rPr lang="en-US" altLang="zh-TW" dirty="0"/>
              <a:t>("select error: %s\n", </a:t>
            </a:r>
            <a:r>
              <a:rPr lang="en-US" altLang="zh-TW" dirty="0" err="1"/>
              <a:t>strerror</a:t>
            </a:r>
            <a:r>
              <a:rPr lang="en-US" altLang="zh-TW" dirty="0"/>
              <a:t>(</a:t>
            </a:r>
            <a:r>
              <a:rPr lang="en-US" altLang="zh-TW" dirty="0" err="1"/>
              <a:t>errno</a:t>
            </a:r>
            <a:r>
              <a:rPr lang="en-US" altLang="zh-TW" dirty="0"/>
              <a:t>));</a:t>
            </a:r>
          </a:p>
          <a:p>
            <a:r>
              <a:rPr lang="en-US" altLang="zh-TW" dirty="0"/>
              <a:t>	</a:t>
            </a:r>
            <a:r>
              <a:rPr lang="en-US" altLang="zh-TW" dirty="0" smtClean="0"/>
              <a:t>}</a:t>
            </a:r>
            <a:endParaRPr lang="en-US" altLang="zh-TW" dirty="0"/>
          </a:p>
          <a:p>
            <a:r>
              <a:rPr lang="en-US" altLang="zh-TW" dirty="0"/>
              <a:t>	</a:t>
            </a:r>
            <a:r>
              <a:rPr lang="en-US" altLang="zh-TW" dirty="0" smtClean="0"/>
              <a:t>for </a:t>
            </a:r>
            <a:r>
              <a:rPr lang="en-US" altLang="zh-TW" dirty="0"/>
              <a:t>(</a:t>
            </a:r>
            <a:r>
              <a:rPr lang="en-US" altLang="zh-TW" dirty="0" err="1"/>
              <a:t>psv</a:t>
            </a:r>
            <a:r>
              <a:rPr lang="en-US" altLang="zh-TW" dirty="0"/>
              <a:t> = &amp;</a:t>
            </a:r>
            <a:r>
              <a:rPr lang="en-US" altLang="zh-TW" dirty="0" err="1"/>
              <a:t>svent</a:t>
            </a:r>
            <a:r>
              <a:rPr lang="en-US" altLang="zh-TW" dirty="0"/>
              <a:t>[0]; </a:t>
            </a:r>
            <a:r>
              <a:rPr lang="en-US" altLang="zh-TW" dirty="0" err="1"/>
              <a:t>psv</a:t>
            </a:r>
            <a:r>
              <a:rPr lang="en-US" altLang="zh-TW" dirty="0"/>
              <a:t>-&gt;</a:t>
            </a:r>
            <a:r>
              <a:rPr lang="en-US" altLang="zh-TW" dirty="0" err="1"/>
              <a:t>sv_name</a:t>
            </a:r>
            <a:r>
              <a:rPr lang="en-US" altLang="zh-TW" dirty="0"/>
              <a:t>; ++</a:t>
            </a:r>
            <a:r>
              <a:rPr lang="en-US" altLang="zh-TW" dirty="0" err="1"/>
              <a:t>psv</a:t>
            </a:r>
            <a:r>
              <a:rPr lang="en-US" altLang="zh-TW" dirty="0"/>
              <a:t>)</a:t>
            </a:r>
          </a:p>
          <a:p>
            <a:r>
              <a:rPr lang="en-US" altLang="zh-TW" dirty="0"/>
              <a:t>	</a:t>
            </a:r>
            <a:r>
              <a:rPr lang="en-US" altLang="zh-TW" dirty="0" smtClean="0"/>
              <a:t>	if </a:t>
            </a:r>
            <a:r>
              <a:rPr lang="en-US" altLang="zh-TW" dirty="0"/>
              <a:t>(FD_ISSET(</a:t>
            </a:r>
            <a:r>
              <a:rPr lang="en-US" altLang="zh-TW" dirty="0" err="1"/>
              <a:t>psv</a:t>
            </a:r>
            <a:r>
              <a:rPr lang="en-US" altLang="zh-TW" dirty="0"/>
              <a:t>-&gt;</a:t>
            </a:r>
            <a:r>
              <a:rPr lang="en-US" altLang="zh-TW" dirty="0" err="1"/>
              <a:t>sv_sock</a:t>
            </a:r>
            <a:r>
              <a:rPr lang="en-US" altLang="zh-TW" dirty="0"/>
              <a:t>, &amp;</a:t>
            </a:r>
            <a:r>
              <a:rPr lang="en-US" altLang="zh-TW" dirty="0" err="1"/>
              <a:t>rfds</a:t>
            </a:r>
            <a:r>
              <a:rPr lang="en-US" altLang="zh-TW" dirty="0"/>
              <a:t>)) {</a:t>
            </a:r>
          </a:p>
          <a:p>
            <a:r>
              <a:rPr lang="en-US" altLang="zh-TW" dirty="0"/>
              <a:t>			</a:t>
            </a:r>
            <a:r>
              <a:rPr lang="en-US" altLang="zh-TW" dirty="0" smtClean="0"/>
              <a:t>if </a:t>
            </a:r>
            <a:r>
              <a:rPr lang="en-US" altLang="zh-TW" dirty="0"/>
              <a:t>(</a:t>
            </a:r>
            <a:r>
              <a:rPr lang="en-US" altLang="zh-TW" dirty="0" err="1"/>
              <a:t>psv</a:t>
            </a:r>
            <a:r>
              <a:rPr lang="en-US" altLang="zh-TW" dirty="0"/>
              <a:t>-&gt;</a:t>
            </a:r>
            <a:r>
              <a:rPr lang="en-US" altLang="zh-TW" dirty="0" err="1"/>
              <a:t>sv_useTCP</a:t>
            </a:r>
            <a:r>
              <a:rPr lang="en-US" altLang="zh-TW" dirty="0"/>
              <a:t>)</a:t>
            </a:r>
          </a:p>
          <a:p>
            <a:r>
              <a:rPr lang="en-US" altLang="zh-TW" dirty="0"/>
              <a:t>				</a:t>
            </a:r>
            <a:r>
              <a:rPr lang="en-US" altLang="zh-TW" dirty="0" err="1" smtClean="0"/>
              <a:t>doTCP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psv</a:t>
            </a:r>
            <a:r>
              <a:rPr lang="en-US" altLang="zh-TW" dirty="0"/>
              <a:t>);</a:t>
            </a:r>
          </a:p>
          <a:p>
            <a:r>
              <a:rPr lang="en-US" altLang="zh-TW" dirty="0"/>
              <a:t>			</a:t>
            </a:r>
            <a:r>
              <a:rPr lang="en-US" altLang="zh-TW" dirty="0" smtClean="0"/>
              <a:t>else</a:t>
            </a:r>
            <a:endParaRPr lang="en-US" altLang="zh-TW" dirty="0"/>
          </a:p>
          <a:p>
            <a:r>
              <a:rPr lang="en-US" altLang="zh-TW" dirty="0"/>
              <a:t>				</a:t>
            </a:r>
            <a:r>
              <a:rPr lang="en-US" altLang="zh-TW" dirty="0" err="1" smtClean="0"/>
              <a:t>psv</a:t>
            </a:r>
            <a:r>
              <a:rPr lang="en-US" altLang="zh-TW" dirty="0" smtClean="0"/>
              <a:t>-</a:t>
            </a:r>
            <a:r>
              <a:rPr lang="en-US" altLang="zh-TW" dirty="0"/>
              <a:t>&gt;</a:t>
            </a:r>
            <a:r>
              <a:rPr lang="en-US" altLang="zh-TW" dirty="0" err="1"/>
              <a:t>sv_func</a:t>
            </a:r>
            <a:r>
              <a:rPr lang="en-US" altLang="zh-TW" dirty="0"/>
              <a:t>(</a:t>
            </a:r>
            <a:r>
              <a:rPr lang="en-US" altLang="zh-TW" dirty="0" err="1"/>
              <a:t>psv</a:t>
            </a:r>
            <a:r>
              <a:rPr lang="en-US" altLang="zh-TW" dirty="0"/>
              <a:t>-&gt;</a:t>
            </a:r>
            <a:r>
              <a:rPr lang="en-US" altLang="zh-TW" dirty="0" err="1"/>
              <a:t>sv_sock</a:t>
            </a:r>
            <a:r>
              <a:rPr lang="en-US" altLang="zh-TW" dirty="0"/>
              <a:t>);</a:t>
            </a:r>
          </a:p>
          <a:p>
            <a:r>
              <a:rPr lang="en-US" altLang="zh-TW" dirty="0"/>
              <a:t>		</a:t>
            </a:r>
            <a:r>
              <a:rPr lang="en-US" altLang="zh-TW" dirty="0" smtClean="0"/>
              <a:t>}</a:t>
            </a:r>
            <a:endParaRPr lang="en-US" altLang="zh-TW" dirty="0"/>
          </a:p>
          <a:p>
            <a:r>
              <a:rPr lang="en-US" altLang="zh-TW" dirty="0" smtClean="0"/>
              <a:t>       }</a:t>
            </a:r>
            <a:endParaRPr lang="en-US" altLang="zh-TW" dirty="0"/>
          </a:p>
          <a:p>
            <a:r>
              <a:rPr lang="en-US" altLang="zh-TW" dirty="0"/>
              <a:t>}</a:t>
            </a:r>
          </a:p>
          <a:p>
            <a:endParaRPr lang="zh-TW" altLang="en-US" dirty="0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760040" y="188640"/>
            <a:ext cx="777240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The modified main()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756781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777240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The </a:t>
            </a:r>
            <a:r>
              <a:rPr lang="en-US" altLang="zh-TW" dirty="0" err="1" smtClean="0"/>
              <a:t>doTCP</a:t>
            </a:r>
            <a:r>
              <a:rPr lang="en-US" altLang="zh-TW" dirty="0" smtClean="0"/>
              <a:t>()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179512" y="1412776"/>
            <a:ext cx="864096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Void </a:t>
            </a:r>
            <a:r>
              <a:rPr lang="en-US" altLang="zh-TW" dirty="0" err="1" smtClean="0"/>
              <a:t>doTCP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struct</a:t>
            </a:r>
            <a:r>
              <a:rPr lang="en-US" altLang="zh-TW" dirty="0" smtClean="0"/>
              <a:t> </a:t>
            </a:r>
            <a:r>
              <a:rPr lang="en-US" altLang="zh-TW" dirty="0"/>
              <a:t>service *</a:t>
            </a:r>
            <a:r>
              <a:rPr lang="en-US" altLang="zh-TW" dirty="0" err="1"/>
              <a:t>psv</a:t>
            </a:r>
            <a:r>
              <a:rPr lang="en-US" altLang="zh-TW" dirty="0"/>
              <a:t>)</a:t>
            </a:r>
          </a:p>
          <a:p>
            <a:r>
              <a:rPr lang="en-US" altLang="zh-TW" dirty="0" smtClean="0"/>
              <a:t>{      </a:t>
            </a:r>
            <a:r>
              <a:rPr lang="en-US" altLang="zh-TW" dirty="0" err="1" smtClean="0"/>
              <a:t>struct</a:t>
            </a:r>
            <a:r>
              <a:rPr lang="en-US" altLang="zh-TW" dirty="0" smtClean="0"/>
              <a:t> </a:t>
            </a:r>
            <a:r>
              <a:rPr lang="en-US" altLang="zh-TW" dirty="0" err="1"/>
              <a:t>sockaddr_in</a:t>
            </a:r>
            <a:r>
              <a:rPr lang="en-US" altLang="zh-TW" dirty="0"/>
              <a:t> </a:t>
            </a:r>
            <a:r>
              <a:rPr lang="en-US" altLang="zh-TW" dirty="0" smtClean="0"/>
              <a:t>	</a:t>
            </a:r>
            <a:r>
              <a:rPr lang="en-US" altLang="zh-TW" dirty="0" err="1" smtClean="0"/>
              <a:t>fsin</a:t>
            </a:r>
            <a:r>
              <a:rPr lang="en-US" altLang="zh-TW" dirty="0"/>
              <a:t>;	/* the request from address	*/</a:t>
            </a:r>
          </a:p>
          <a:p>
            <a:r>
              <a:rPr lang="en-US" altLang="zh-TW" dirty="0" smtClean="0"/>
              <a:t>       unsigned </a:t>
            </a:r>
            <a:r>
              <a:rPr lang="en-US" altLang="zh-TW" dirty="0"/>
              <a:t>int	</a:t>
            </a:r>
            <a:r>
              <a:rPr lang="en-US" altLang="zh-TW" dirty="0" smtClean="0"/>
              <a:t>	</a:t>
            </a:r>
            <a:r>
              <a:rPr lang="en-US" altLang="zh-TW" dirty="0" err="1" smtClean="0"/>
              <a:t>alen</a:t>
            </a:r>
            <a:r>
              <a:rPr lang="en-US" altLang="zh-TW" dirty="0"/>
              <a:t>;	</a:t>
            </a:r>
            <a:r>
              <a:rPr lang="en-US" altLang="zh-TW" dirty="0" smtClean="0"/>
              <a:t>/* </a:t>
            </a:r>
            <a:r>
              <a:rPr lang="en-US" altLang="zh-TW" dirty="0"/>
              <a:t>from-address length		*/</a:t>
            </a:r>
          </a:p>
          <a:p>
            <a:r>
              <a:rPr lang="en-US" altLang="zh-TW" dirty="0" smtClean="0"/>
              <a:t>       int</a:t>
            </a:r>
            <a:r>
              <a:rPr lang="en-US" altLang="zh-TW" dirty="0"/>
              <a:t>	</a:t>
            </a:r>
            <a:r>
              <a:rPr lang="en-US" altLang="zh-TW" dirty="0" smtClean="0"/>
              <a:t>	</a:t>
            </a:r>
            <a:r>
              <a:rPr lang="en-US" altLang="zh-TW" dirty="0" err="1" smtClean="0"/>
              <a:t>fd</a:t>
            </a:r>
            <a:r>
              <a:rPr lang="en-US" altLang="zh-TW" dirty="0"/>
              <a:t>, </a:t>
            </a:r>
            <a:r>
              <a:rPr lang="en-US" altLang="zh-TW" dirty="0" err="1"/>
              <a:t>ssock</a:t>
            </a:r>
            <a:r>
              <a:rPr lang="en-US" altLang="zh-TW" dirty="0"/>
              <a:t>;</a:t>
            </a:r>
          </a:p>
          <a:p>
            <a:r>
              <a:rPr lang="en-US" altLang="zh-TW" dirty="0" smtClean="0"/>
              <a:t>       </a:t>
            </a:r>
            <a:r>
              <a:rPr lang="en-US" altLang="zh-TW" dirty="0" err="1" smtClean="0"/>
              <a:t>alen</a:t>
            </a:r>
            <a:r>
              <a:rPr lang="en-US" altLang="zh-TW" dirty="0" smtClean="0"/>
              <a:t> </a:t>
            </a:r>
            <a:r>
              <a:rPr lang="en-US" altLang="zh-TW" dirty="0"/>
              <a:t>= </a:t>
            </a:r>
            <a:r>
              <a:rPr lang="en-US" altLang="zh-TW" dirty="0" err="1"/>
              <a:t>sizeof</a:t>
            </a:r>
            <a:r>
              <a:rPr lang="en-US" altLang="zh-TW" dirty="0"/>
              <a:t>(</a:t>
            </a:r>
            <a:r>
              <a:rPr lang="en-US" altLang="zh-TW" dirty="0" err="1"/>
              <a:t>fsin</a:t>
            </a:r>
            <a:r>
              <a:rPr lang="en-US" altLang="zh-TW" dirty="0"/>
              <a:t>);</a:t>
            </a:r>
          </a:p>
          <a:p>
            <a:r>
              <a:rPr lang="en-US" altLang="zh-TW" dirty="0" smtClean="0"/>
              <a:t>       </a:t>
            </a:r>
            <a:r>
              <a:rPr lang="en-US" altLang="zh-TW" dirty="0" err="1" smtClean="0"/>
              <a:t>ssock</a:t>
            </a:r>
            <a:r>
              <a:rPr lang="en-US" altLang="zh-TW" dirty="0" smtClean="0"/>
              <a:t> </a:t>
            </a:r>
            <a:r>
              <a:rPr lang="en-US" altLang="zh-TW" dirty="0"/>
              <a:t>= accept(</a:t>
            </a:r>
            <a:r>
              <a:rPr lang="en-US" altLang="zh-TW" dirty="0" err="1"/>
              <a:t>psv</a:t>
            </a:r>
            <a:r>
              <a:rPr lang="en-US" altLang="zh-TW" dirty="0"/>
              <a:t>-&gt;</a:t>
            </a:r>
            <a:r>
              <a:rPr lang="en-US" altLang="zh-TW" dirty="0" err="1"/>
              <a:t>sv_sock</a:t>
            </a:r>
            <a:r>
              <a:rPr lang="en-US" altLang="zh-TW" dirty="0"/>
              <a:t>, (</a:t>
            </a:r>
            <a:r>
              <a:rPr lang="en-US" altLang="zh-TW" dirty="0" err="1"/>
              <a:t>struct</a:t>
            </a:r>
            <a:r>
              <a:rPr lang="en-US" altLang="zh-TW" dirty="0"/>
              <a:t> </a:t>
            </a:r>
            <a:r>
              <a:rPr lang="en-US" altLang="zh-TW" dirty="0" err="1"/>
              <a:t>sockaddr</a:t>
            </a:r>
            <a:r>
              <a:rPr lang="en-US" altLang="zh-TW" dirty="0"/>
              <a:t> *)&amp;</a:t>
            </a:r>
            <a:r>
              <a:rPr lang="en-US" altLang="zh-TW" dirty="0" err="1"/>
              <a:t>fsin</a:t>
            </a:r>
            <a:r>
              <a:rPr lang="en-US" altLang="zh-TW" dirty="0"/>
              <a:t>, &amp;</a:t>
            </a:r>
            <a:r>
              <a:rPr lang="en-US" altLang="zh-TW" dirty="0" err="1"/>
              <a:t>alen</a:t>
            </a:r>
            <a:r>
              <a:rPr lang="en-US" altLang="zh-TW" dirty="0"/>
              <a:t>);</a:t>
            </a:r>
          </a:p>
          <a:p>
            <a:r>
              <a:rPr lang="en-US" altLang="zh-TW" dirty="0" smtClean="0"/>
              <a:t>       if </a:t>
            </a:r>
            <a:r>
              <a:rPr lang="en-US" altLang="zh-TW" dirty="0"/>
              <a:t>(</a:t>
            </a:r>
            <a:r>
              <a:rPr lang="en-US" altLang="zh-TW" dirty="0" err="1"/>
              <a:t>ssock</a:t>
            </a:r>
            <a:r>
              <a:rPr lang="en-US" altLang="zh-TW" dirty="0"/>
              <a:t> &lt; 0</a:t>
            </a:r>
            <a:r>
              <a:rPr lang="en-US" altLang="zh-TW" dirty="0" smtClean="0"/>
              <a:t>)</a:t>
            </a:r>
            <a:r>
              <a:rPr lang="en-US" altLang="zh-TW" dirty="0"/>
              <a:t>	</a:t>
            </a:r>
            <a:r>
              <a:rPr lang="en-US" altLang="zh-TW" dirty="0" err="1"/>
              <a:t>errexit</a:t>
            </a:r>
            <a:r>
              <a:rPr lang="en-US" altLang="zh-TW" dirty="0"/>
              <a:t>("accept: %s\n", </a:t>
            </a:r>
            <a:r>
              <a:rPr lang="en-US" altLang="zh-TW" dirty="0" err="1"/>
              <a:t>strerror</a:t>
            </a:r>
            <a:r>
              <a:rPr lang="en-US" altLang="zh-TW" dirty="0"/>
              <a:t>(</a:t>
            </a:r>
            <a:r>
              <a:rPr lang="en-US" altLang="zh-TW" dirty="0" err="1"/>
              <a:t>errno</a:t>
            </a:r>
            <a:r>
              <a:rPr lang="en-US" altLang="zh-TW" dirty="0"/>
              <a:t>));</a:t>
            </a:r>
          </a:p>
          <a:p>
            <a:r>
              <a:rPr lang="en-US" altLang="zh-TW" dirty="0" smtClean="0"/>
              <a:t>       switch </a:t>
            </a:r>
            <a:r>
              <a:rPr lang="en-US" altLang="zh-TW" dirty="0"/>
              <a:t>(fork()) </a:t>
            </a:r>
            <a:r>
              <a:rPr lang="en-US" altLang="zh-TW" dirty="0" smtClean="0"/>
              <a:t>{</a:t>
            </a:r>
          </a:p>
          <a:p>
            <a:r>
              <a:rPr lang="en-US" altLang="zh-TW" dirty="0"/>
              <a:t>	</a:t>
            </a:r>
            <a:r>
              <a:rPr lang="en-US" altLang="zh-TW" dirty="0" smtClean="0"/>
              <a:t>case </a:t>
            </a:r>
            <a:r>
              <a:rPr lang="en-US" altLang="zh-TW" dirty="0"/>
              <a:t>0</a:t>
            </a:r>
            <a:r>
              <a:rPr lang="en-US" altLang="zh-TW" dirty="0" smtClean="0"/>
              <a:t>:</a:t>
            </a:r>
            <a:r>
              <a:rPr lang="en-US" altLang="zh-TW" dirty="0"/>
              <a:t>	break;</a:t>
            </a:r>
          </a:p>
          <a:p>
            <a:r>
              <a:rPr lang="en-US" altLang="zh-TW" dirty="0"/>
              <a:t>	case -1</a:t>
            </a:r>
            <a:r>
              <a:rPr lang="en-US" altLang="zh-TW" dirty="0" smtClean="0"/>
              <a:t>:</a:t>
            </a:r>
            <a:r>
              <a:rPr lang="en-US" altLang="zh-TW" dirty="0"/>
              <a:t>	</a:t>
            </a:r>
            <a:r>
              <a:rPr lang="en-US" altLang="zh-TW" dirty="0" err="1"/>
              <a:t>errexit</a:t>
            </a:r>
            <a:r>
              <a:rPr lang="en-US" altLang="zh-TW" dirty="0"/>
              <a:t>("fork: %s\n", </a:t>
            </a:r>
            <a:r>
              <a:rPr lang="en-US" altLang="zh-TW" dirty="0" err="1"/>
              <a:t>strerror</a:t>
            </a:r>
            <a:r>
              <a:rPr lang="en-US" altLang="zh-TW" dirty="0"/>
              <a:t>(</a:t>
            </a:r>
            <a:r>
              <a:rPr lang="en-US" altLang="zh-TW" dirty="0" err="1"/>
              <a:t>errno</a:t>
            </a:r>
            <a:r>
              <a:rPr lang="en-US" altLang="zh-TW" dirty="0"/>
              <a:t>));</a:t>
            </a:r>
          </a:p>
          <a:p>
            <a:r>
              <a:rPr lang="en-US" altLang="zh-TW" dirty="0"/>
              <a:t>	default</a:t>
            </a:r>
            <a:r>
              <a:rPr lang="en-US" altLang="zh-TW" dirty="0" smtClean="0"/>
              <a:t>:</a:t>
            </a:r>
            <a:r>
              <a:rPr lang="en-US" altLang="zh-TW" dirty="0"/>
              <a:t>	(void) close(</a:t>
            </a:r>
            <a:r>
              <a:rPr lang="en-US" altLang="zh-TW" dirty="0" err="1"/>
              <a:t>ssock</a:t>
            </a:r>
            <a:r>
              <a:rPr lang="en-US" altLang="zh-TW" dirty="0"/>
              <a:t>);</a:t>
            </a:r>
          </a:p>
          <a:p>
            <a:r>
              <a:rPr lang="en-US" altLang="zh-TW" dirty="0"/>
              <a:t>		return;		/* parent */</a:t>
            </a:r>
          </a:p>
          <a:p>
            <a:r>
              <a:rPr lang="en-US" altLang="zh-TW" dirty="0" smtClean="0"/>
              <a:t>       }</a:t>
            </a:r>
            <a:r>
              <a:rPr lang="en-US" altLang="zh-TW" dirty="0"/>
              <a:t>	/* child */</a:t>
            </a:r>
          </a:p>
          <a:p>
            <a:r>
              <a:rPr lang="en-US" altLang="zh-TW" dirty="0" smtClean="0"/>
              <a:t>       dup2(</a:t>
            </a:r>
            <a:r>
              <a:rPr lang="en-US" altLang="zh-TW" dirty="0" err="1" smtClean="0"/>
              <a:t>ssock</a:t>
            </a:r>
            <a:r>
              <a:rPr lang="en-US" altLang="zh-TW" dirty="0"/>
              <a:t>, 1</a:t>
            </a:r>
            <a:r>
              <a:rPr lang="en-US" altLang="zh-TW" dirty="0" smtClean="0"/>
              <a:t>);       dup2(</a:t>
            </a:r>
            <a:r>
              <a:rPr lang="en-US" altLang="zh-TW" dirty="0" err="1" smtClean="0"/>
              <a:t>ssock</a:t>
            </a:r>
            <a:r>
              <a:rPr lang="en-US" altLang="zh-TW" dirty="0"/>
              <a:t>, 0);</a:t>
            </a:r>
          </a:p>
          <a:p>
            <a:r>
              <a:rPr lang="en-US" altLang="zh-TW" dirty="0" smtClean="0"/>
              <a:t>       for </a:t>
            </a:r>
            <a:r>
              <a:rPr lang="en-US" altLang="zh-TW" dirty="0"/>
              <a:t>(</a:t>
            </a:r>
            <a:r>
              <a:rPr lang="en-US" altLang="zh-TW" dirty="0" err="1"/>
              <a:t>fd</a:t>
            </a:r>
            <a:r>
              <a:rPr lang="en-US" altLang="zh-TW" dirty="0"/>
              <a:t> = </a:t>
            </a:r>
            <a:r>
              <a:rPr lang="en-US" altLang="zh-TW" dirty="0" err="1"/>
              <a:t>getdtablesize</a:t>
            </a:r>
            <a:r>
              <a:rPr lang="en-US" altLang="zh-TW" dirty="0"/>
              <a:t>()-1; </a:t>
            </a:r>
            <a:r>
              <a:rPr lang="en-US" altLang="zh-TW" dirty="0" err="1"/>
              <a:t>fd</a:t>
            </a:r>
            <a:r>
              <a:rPr lang="en-US" altLang="zh-TW" dirty="0"/>
              <a:t> &gt;= 2; --</a:t>
            </a:r>
            <a:r>
              <a:rPr lang="en-US" altLang="zh-TW" dirty="0" err="1"/>
              <a:t>fd</a:t>
            </a:r>
            <a:r>
              <a:rPr lang="en-US" altLang="zh-TW" dirty="0"/>
              <a:t>)      /* close all unused </a:t>
            </a:r>
            <a:r>
              <a:rPr lang="en-US" altLang="zh-TW" dirty="0" err="1"/>
              <a:t>fds</a:t>
            </a:r>
            <a:r>
              <a:rPr lang="en-US" altLang="zh-TW" dirty="0"/>
              <a:t>  */</a:t>
            </a:r>
          </a:p>
          <a:p>
            <a:r>
              <a:rPr lang="en-US" altLang="zh-TW" dirty="0"/>
              <a:t>	</a:t>
            </a:r>
            <a:r>
              <a:rPr lang="en-US" altLang="zh-TW" dirty="0" smtClean="0"/>
              <a:t>(</a:t>
            </a:r>
            <a:r>
              <a:rPr lang="en-US" altLang="zh-TW" dirty="0"/>
              <a:t>void) close(</a:t>
            </a:r>
            <a:r>
              <a:rPr lang="en-US" altLang="zh-TW" dirty="0" err="1"/>
              <a:t>fd</a:t>
            </a:r>
            <a:r>
              <a:rPr lang="en-US" altLang="zh-TW" dirty="0" smtClean="0"/>
              <a:t>);</a:t>
            </a:r>
            <a:endParaRPr lang="en-US" altLang="zh-TW" dirty="0"/>
          </a:p>
          <a:p>
            <a:r>
              <a:rPr lang="en-US" altLang="zh-TW" dirty="0" smtClean="0"/>
              <a:t>       </a:t>
            </a:r>
            <a:r>
              <a:rPr lang="en-US" altLang="zh-TW" dirty="0" err="1" smtClean="0">
                <a:solidFill>
                  <a:srgbClr val="FF0000"/>
                </a:solidFill>
              </a:rPr>
              <a:t>execl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psv</a:t>
            </a:r>
            <a:r>
              <a:rPr lang="en-US" altLang="zh-TW" dirty="0" smtClean="0"/>
              <a:t>-</a:t>
            </a:r>
            <a:r>
              <a:rPr lang="en-US" altLang="zh-TW" dirty="0"/>
              <a:t>&gt;</a:t>
            </a:r>
            <a:r>
              <a:rPr lang="en-US" altLang="zh-TW" dirty="0" err="1"/>
              <a:t>sv_prog,psv</a:t>
            </a:r>
            <a:r>
              <a:rPr lang="en-US" altLang="zh-TW" dirty="0"/>
              <a:t>-&gt;</a:t>
            </a:r>
            <a:r>
              <a:rPr lang="en-US" altLang="zh-TW" dirty="0" err="1"/>
              <a:t>sv_prog</a:t>
            </a:r>
            <a:r>
              <a:rPr lang="en-US" altLang="zh-TW" dirty="0"/>
              <a:t>, NULL);</a:t>
            </a:r>
          </a:p>
          <a:p>
            <a:r>
              <a:rPr lang="en-US" altLang="zh-TW" dirty="0" smtClean="0"/>
              <a:t>       exit</a:t>
            </a:r>
            <a:r>
              <a:rPr lang="en-US" altLang="zh-TW" dirty="0"/>
              <a:t>(-1);</a:t>
            </a:r>
          </a:p>
          <a:p>
            <a:r>
              <a:rPr lang="en-US" altLang="zh-TW" dirty="0" smtClean="0"/>
              <a:t>}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849292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</a:t>
            </a:r>
            <a:r>
              <a:rPr lang="en-US" altLang="zh-TW" dirty="0" smtClean="0">
                <a:hlinkClick r:id="rId2" action="ppaction://hlinkfile"/>
              </a:rPr>
              <a:t>TCPchargend.c</a:t>
            </a:r>
            <a:endParaRPr lang="en-US" altLang="zh-TW" dirty="0" smtClean="0"/>
          </a:p>
          <a:p>
            <a:r>
              <a:rPr lang="en-US" altLang="zh-TW" dirty="0" smtClean="0"/>
              <a:t>The </a:t>
            </a:r>
            <a:r>
              <a:rPr lang="en-US" altLang="zh-TW" dirty="0" smtClean="0">
                <a:hlinkClick r:id="rId3" action="ppaction://hlinkfile"/>
              </a:rPr>
              <a:t>TCPechod.c</a:t>
            </a:r>
            <a:endParaRPr lang="en-US" altLang="zh-TW" dirty="0" smtClean="0"/>
          </a:p>
          <a:p>
            <a:r>
              <a:rPr lang="en-US" altLang="zh-TW" dirty="0" smtClean="0"/>
              <a:t>The </a:t>
            </a:r>
            <a:r>
              <a:rPr lang="en-US" altLang="zh-TW" dirty="0" smtClean="0">
                <a:hlinkClick r:id="rId4" action="ppaction://hlinkfile"/>
              </a:rPr>
              <a:t>TCPtimed.c</a:t>
            </a:r>
            <a:endParaRPr lang="en-US" altLang="zh-TW" dirty="0" smtClean="0"/>
          </a:p>
          <a:p>
            <a:r>
              <a:rPr lang="en-US" altLang="zh-TW" dirty="0" smtClean="0"/>
              <a:t>The </a:t>
            </a:r>
            <a:r>
              <a:rPr lang="en-US" altLang="zh-TW" dirty="0" smtClean="0">
                <a:hlinkClick r:id="rId5" action="ppaction://hlinkfile"/>
              </a:rPr>
              <a:t>TCPdaytimed.c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544016" y="188640"/>
            <a:ext cx="8204448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The Separated TCP service programs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311969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>
                <a:hlinkClick r:id="rId2" action="ppaction://hlinkfile"/>
              </a:rPr>
              <a:t>Reconfiguration</a:t>
            </a:r>
            <a:r>
              <a:rPr lang="en-US" altLang="zh-TW" dirty="0" smtClean="0"/>
              <a:t> &amp; Versioning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447800"/>
            <a:ext cx="8424936" cy="2557264"/>
          </a:xfrm>
        </p:spPr>
        <p:txBody>
          <a:bodyPr/>
          <a:lstStyle/>
          <a:p>
            <a:r>
              <a:rPr lang="en-US" altLang="zh-TW" dirty="0" smtClean="0"/>
              <a:t>In order to reconfigure the supported services and/or deploy new service programs, one can use a configuration file to maintain the information about supported services.</a:t>
            </a:r>
          </a:p>
          <a:p>
            <a:pPr lvl="1"/>
            <a:r>
              <a:rPr lang="en-US" altLang="zh-TW" dirty="0" smtClean="0"/>
              <a:t>In addition, a special reconfigure service is added to change the configuration and install new services without shut down the server.</a:t>
            </a:r>
          </a:p>
          <a:p>
            <a:r>
              <a:rPr lang="en-US" altLang="zh-TW" dirty="0" smtClean="0"/>
              <a:t>The </a:t>
            </a:r>
            <a:r>
              <a:rPr lang="en-US" altLang="zh-TW" dirty="0" smtClean="0">
                <a:hlinkClick r:id="rId3" action="ppaction://hlinkfile"/>
              </a:rPr>
              <a:t>configuration</a:t>
            </a:r>
            <a:r>
              <a:rPr lang="en-US" altLang="zh-TW" dirty="0" smtClean="0"/>
              <a:t> file contains the following records.</a:t>
            </a:r>
          </a:p>
          <a:p>
            <a:pPr lvl="1"/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1475656" y="4221088"/>
            <a:ext cx="5832648" cy="18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echo 6101 UDP ./</a:t>
            </a:r>
            <a:r>
              <a:rPr lang="en-US" altLang="zh-TW" dirty="0" err="1"/>
              <a:t>UDPmpechod</a:t>
            </a:r>
            <a:endParaRPr lang="en-US" altLang="zh-TW" dirty="0"/>
          </a:p>
          <a:p>
            <a:r>
              <a:rPr lang="en-US" altLang="zh-TW" dirty="0" err="1"/>
              <a:t>chargen</a:t>
            </a:r>
            <a:r>
              <a:rPr lang="en-US" altLang="zh-TW" dirty="0"/>
              <a:t> 6102 TCP ./</a:t>
            </a:r>
            <a:r>
              <a:rPr lang="en-US" altLang="zh-TW" dirty="0" err="1"/>
              <a:t>TCPchargend</a:t>
            </a:r>
            <a:endParaRPr lang="en-US" altLang="zh-TW" dirty="0"/>
          </a:p>
          <a:p>
            <a:r>
              <a:rPr lang="en-US" altLang="zh-TW" dirty="0"/>
              <a:t>echo 6105 UDP ./</a:t>
            </a:r>
            <a:r>
              <a:rPr lang="en-US" altLang="zh-TW" dirty="0" err="1"/>
              <a:t>UDPitechod</a:t>
            </a:r>
            <a:endParaRPr lang="en-US" altLang="zh-TW" dirty="0"/>
          </a:p>
          <a:p>
            <a:r>
              <a:rPr lang="en-US" altLang="zh-TW" dirty="0"/>
              <a:t>daytime 6103 TCP ./</a:t>
            </a:r>
            <a:r>
              <a:rPr lang="en-US" altLang="zh-TW" dirty="0" err="1"/>
              <a:t>DTd</a:t>
            </a:r>
            <a:endParaRPr lang="en-US" altLang="zh-TW" dirty="0"/>
          </a:p>
          <a:p>
            <a:r>
              <a:rPr lang="en-US" altLang="zh-TW" dirty="0"/>
              <a:t>echo 6106 TCP ./</a:t>
            </a:r>
            <a:r>
              <a:rPr lang="en-US" altLang="zh-TW" dirty="0" err="1"/>
              <a:t>TCPechod</a:t>
            </a:r>
            <a:endParaRPr lang="en-US" altLang="zh-TW" dirty="0"/>
          </a:p>
          <a:p>
            <a:r>
              <a:rPr lang="en-US" altLang="zh-TW" dirty="0"/>
              <a:t>time 6104 TCP ./</a:t>
            </a:r>
            <a:r>
              <a:rPr lang="en-US" altLang="zh-TW" dirty="0" err="1"/>
              <a:t>TCPtimed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02623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53752"/>
            <a:ext cx="777240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Motivations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4968552"/>
          </a:xfrm>
        </p:spPr>
        <p:txBody>
          <a:bodyPr/>
          <a:lstStyle/>
          <a:p>
            <a:r>
              <a:rPr kumimoji="1" lang="en-US" altLang="zh-TW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general, it is </a:t>
            </a:r>
            <a:r>
              <a:rPr kumimoji="1" lang="en-US" altLang="zh-TW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desirable to merge multiple services into one server process.</a:t>
            </a:r>
          </a:p>
          <a:p>
            <a:pPr lvl="1"/>
            <a:r>
              <a:rPr kumimoji="1" lang="en-US" altLang="zh-TW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same advantages of multiprotocol servers are also applied here.</a:t>
            </a:r>
          </a:p>
          <a:p>
            <a:pPr lvl="2"/>
            <a:r>
              <a:rPr kumimoji="1" lang="en-US" altLang="zh-TW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can reduce the number of executing process.</a:t>
            </a:r>
          </a:p>
          <a:p>
            <a:pPr lvl="2"/>
            <a:r>
              <a:rPr kumimoji="1" lang="en-US" altLang="zh-TW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only needs to maintain the codes that create and accepting connections in one place.</a:t>
            </a:r>
            <a:endParaRPr kumimoji="1" lang="en-US" altLang="zh-TW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zh-TW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Multiservice Servers may have the following designs:</a:t>
            </a:r>
          </a:p>
          <a:p>
            <a:pPr lvl="1"/>
            <a:r>
              <a:rPr kumimoji="1" lang="en-US" altLang="zh-TW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Iterative Connectionless </a:t>
            </a:r>
            <a:endParaRPr kumimoji="1" lang="en-US" altLang="zh-TW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kumimoji="1" lang="en-US" altLang="zh-TW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Iterative Connection-Oriented</a:t>
            </a:r>
          </a:p>
          <a:p>
            <a:pPr lvl="1"/>
            <a:r>
              <a:rPr kumimoji="1" lang="en-US" altLang="zh-TW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Concurrent Connection-Oriented</a:t>
            </a:r>
          </a:p>
        </p:txBody>
      </p:sp>
    </p:spTree>
    <p:extLst>
      <p:ext uri="{BB962C8B-B14F-4D97-AF65-F5344CB8AC3E}">
        <p14:creationId xmlns:p14="http://schemas.microsoft.com/office/powerpoint/2010/main" val="176314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The new main()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285292" y="2555026"/>
            <a:ext cx="85689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Int main(int </a:t>
            </a:r>
            <a:r>
              <a:rPr lang="en-US" altLang="zh-TW" dirty="0" err="1"/>
              <a:t>argc</a:t>
            </a:r>
            <a:r>
              <a:rPr lang="en-US" altLang="zh-TW" dirty="0"/>
              <a:t>, char *</a:t>
            </a:r>
            <a:r>
              <a:rPr lang="en-US" altLang="zh-TW" dirty="0" err="1"/>
              <a:t>argv</a:t>
            </a:r>
            <a:r>
              <a:rPr lang="en-US" altLang="zh-TW" dirty="0"/>
              <a:t>[])</a:t>
            </a:r>
          </a:p>
          <a:p>
            <a:r>
              <a:rPr lang="en-US" altLang="zh-TW" dirty="0" smtClean="0"/>
              <a:t>{    </a:t>
            </a:r>
            <a:r>
              <a:rPr lang="en-US" altLang="zh-TW" dirty="0" err="1" smtClean="0"/>
              <a:t>struct</a:t>
            </a:r>
            <a:r>
              <a:rPr lang="en-US" altLang="zh-TW" dirty="0" smtClean="0"/>
              <a:t> </a:t>
            </a:r>
            <a:r>
              <a:rPr lang="en-US" altLang="zh-TW" dirty="0"/>
              <a:t>service	*</a:t>
            </a:r>
            <a:r>
              <a:rPr lang="en-US" altLang="zh-TW" dirty="0" err="1"/>
              <a:t>psv</a:t>
            </a:r>
            <a:r>
              <a:rPr lang="en-US" altLang="zh-TW" dirty="0"/>
              <a:t>;		/* service table pointer	*/</a:t>
            </a:r>
          </a:p>
          <a:p>
            <a:r>
              <a:rPr lang="en-US" altLang="zh-TW" dirty="0" smtClean="0"/>
              <a:t>     int</a:t>
            </a:r>
            <a:r>
              <a:rPr lang="en-US" altLang="zh-TW" dirty="0"/>
              <a:t>		</a:t>
            </a:r>
            <a:r>
              <a:rPr lang="en-US" altLang="zh-TW" dirty="0" err="1">
                <a:solidFill>
                  <a:srgbClr val="FF0000"/>
                </a:solidFill>
              </a:rPr>
              <a:t>cmd_sock</a:t>
            </a:r>
            <a:r>
              <a:rPr lang="en-US" altLang="zh-TW" dirty="0" smtClean="0"/>
              <a:t>;     	/* the reconfiguration service socket*/</a:t>
            </a:r>
            <a:endParaRPr lang="en-US" altLang="zh-TW" dirty="0"/>
          </a:p>
          <a:p>
            <a:r>
              <a:rPr lang="en-US" altLang="zh-TW" dirty="0" smtClean="0"/>
              <a:t>     int</a:t>
            </a:r>
            <a:r>
              <a:rPr lang="en-US" altLang="zh-TW" dirty="0"/>
              <a:t>		</a:t>
            </a:r>
            <a:r>
              <a:rPr lang="en-US" altLang="zh-TW" dirty="0" err="1"/>
              <a:t>i</a:t>
            </a:r>
            <a:r>
              <a:rPr lang="en-US" altLang="zh-TW" dirty="0"/>
              <a:t>, n;</a:t>
            </a:r>
          </a:p>
          <a:p>
            <a:r>
              <a:rPr lang="en-US" altLang="zh-TW" dirty="0" smtClean="0"/>
              <a:t>     </a:t>
            </a:r>
            <a:r>
              <a:rPr lang="en-US" altLang="zh-TW" dirty="0" err="1" smtClean="0"/>
              <a:t>fd_set</a:t>
            </a:r>
            <a:r>
              <a:rPr lang="en-US" altLang="zh-TW" dirty="0"/>
              <a:t>	</a:t>
            </a:r>
            <a:r>
              <a:rPr lang="en-US" altLang="zh-TW" dirty="0" err="1"/>
              <a:t>rfds</a:t>
            </a:r>
            <a:r>
              <a:rPr lang="en-US" altLang="zh-TW" dirty="0"/>
              <a:t>;		/* readable file descriptors	*/</a:t>
            </a:r>
          </a:p>
          <a:p>
            <a:r>
              <a:rPr lang="en-US" altLang="zh-TW" dirty="0" smtClean="0"/>
              <a:t>     </a:t>
            </a:r>
            <a:r>
              <a:rPr lang="en-US" altLang="zh-TW" dirty="0" err="1" smtClean="0"/>
              <a:t>cmd_sock</a:t>
            </a:r>
            <a:r>
              <a:rPr lang="en-US" altLang="zh-TW" dirty="0" smtClean="0"/>
              <a:t> </a:t>
            </a:r>
            <a:r>
              <a:rPr lang="en-US" altLang="zh-TW" dirty="0"/>
              <a:t>= </a:t>
            </a:r>
            <a:r>
              <a:rPr lang="en-US" altLang="zh-TW" dirty="0" err="1"/>
              <a:t>passiveUDP</a:t>
            </a:r>
            <a:r>
              <a:rPr lang="en-US" altLang="zh-TW" dirty="0"/>
              <a:t>(</a:t>
            </a:r>
            <a:r>
              <a:rPr lang="en-US" altLang="zh-TW" dirty="0" err="1">
                <a:solidFill>
                  <a:srgbClr val="FF0000"/>
                </a:solidFill>
              </a:rPr>
              <a:t>reconf</a:t>
            </a:r>
            <a:r>
              <a:rPr lang="en-US" altLang="zh-TW" dirty="0"/>
              <a:t>);</a:t>
            </a:r>
          </a:p>
          <a:p>
            <a:r>
              <a:rPr lang="en-US" altLang="zh-TW" dirty="0" smtClean="0"/>
              <a:t>     n </a:t>
            </a:r>
            <a:r>
              <a:rPr lang="en-US" altLang="zh-TW" dirty="0"/>
              <a:t>= </a:t>
            </a:r>
            <a:r>
              <a:rPr lang="en-US" altLang="zh-TW" dirty="0" err="1">
                <a:solidFill>
                  <a:srgbClr val="FF0000"/>
                </a:solidFill>
              </a:rPr>
              <a:t>doSETUP</a:t>
            </a:r>
            <a:r>
              <a:rPr lang="en-US" altLang="zh-TW" dirty="0"/>
              <a:t>(</a:t>
            </a:r>
            <a:r>
              <a:rPr lang="en-US" altLang="zh-TW" dirty="0" err="1"/>
              <a:t>cmd_sock</a:t>
            </a:r>
            <a:r>
              <a:rPr lang="en-US" altLang="zh-TW" dirty="0" smtClean="0"/>
              <a:t>);</a:t>
            </a:r>
            <a:r>
              <a:rPr lang="en-US" altLang="zh-TW" dirty="0"/>
              <a:t>	</a:t>
            </a:r>
          </a:p>
          <a:p>
            <a:r>
              <a:rPr lang="en-US" altLang="zh-TW" dirty="0" smtClean="0"/>
              <a:t>     (</a:t>
            </a:r>
            <a:r>
              <a:rPr lang="en-US" altLang="zh-TW" dirty="0"/>
              <a:t>void) signal(SIGCHLD, reaper</a:t>
            </a:r>
            <a:r>
              <a:rPr lang="en-US" altLang="zh-TW" dirty="0" smtClean="0"/>
              <a:t>);</a:t>
            </a:r>
            <a:endParaRPr lang="en-US" altLang="zh-TW" dirty="0"/>
          </a:p>
          <a:p>
            <a:r>
              <a:rPr lang="en-US" altLang="zh-TW" dirty="0" smtClean="0"/>
              <a:t>     while </a:t>
            </a:r>
            <a:r>
              <a:rPr lang="en-US" altLang="zh-TW" dirty="0"/>
              <a:t>(1) </a:t>
            </a:r>
            <a:r>
              <a:rPr lang="en-US" altLang="zh-TW" dirty="0" smtClean="0"/>
              <a:t>{  </a:t>
            </a:r>
            <a:r>
              <a:rPr lang="en-US" altLang="zh-TW" dirty="0" err="1" smtClean="0"/>
              <a:t>memcpy</a:t>
            </a:r>
            <a:r>
              <a:rPr lang="en-US" altLang="zh-TW" dirty="0"/>
              <a:t>(&amp;</a:t>
            </a:r>
            <a:r>
              <a:rPr lang="en-US" altLang="zh-TW" dirty="0" err="1"/>
              <a:t>rfds</a:t>
            </a:r>
            <a:r>
              <a:rPr lang="en-US" altLang="zh-TW" dirty="0"/>
              <a:t>, &amp;</a:t>
            </a:r>
            <a:r>
              <a:rPr lang="en-US" altLang="zh-TW" dirty="0" err="1"/>
              <a:t>afds</a:t>
            </a:r>
            <a:r>
              <a:rPr lang="en-US" altLang="zh-TW" dirty="0"/>
              <a:t>, </a:t>
            </a:r>
            <a:r>
              <a:rPr lang="en-US" altLang="zh-TW" dirty="0" err="1"/>
              <a:t>sizeof</a:t>
            </a:r>
            <a:r>
              <a:rPr lang="en-US" altLang="zh-TW" dirty="0"/>
              <a:t>(</a:t>
            </a:r>
            <a:r>
              <a:rPr lang="en-US" altLang="zh-TW" dirty="0" err="1"/>
              <a:t>rfds</a:t>
            </a:r>
            <a:r>
              <a:rPr lang="en-US" altLang="zh-TW" dirty="0"/>
              <a:t>));</a:t>
            </a:r>
          </a:p>
          <a:p>
            <a:r>
              <a:rPr lang="en-US" altLang="zh-TW" dirty="0"/>
              <a:t>	</a:t>
            </a:r>
            <a:r>
              <a:rPr lang="en-US" altLang="zh-TW" dirty="0" smtClean="0"/>
              <a:t>if </a:t>
            </a:r>
            <a:r>
              <a:rPr lang="en-US" altLang="zh-TW" dirty="0"/>
              <a:t>(select(</a:t>
            </a:r>
            <a:r>
              <a:rPr lang="en-US" altLang="zh-TW" dirty="0" err="1"/>
              <a:t>nfds</a:t>
            </a:r>
            <a:r>
              <a:rPr lang="en-US" altLang="zh-TW" dirty="0"/>
              <a:t>, &amp;</a:t>
            </a:r>
            <a:r>
              <a:rPr lang="en-US" altLang="zh-TW" dirty="0" err="1"/>
              <a:t>rfds</a:t>
            </a:r>
            <a:r>
              <a:rPr lang="en-US" altLang="zh-TW" dirty="0"/>
              <a:t>, (</a:t>
            </a:r>
            <a:r>
              <a:rPr lang="en-US" altLang="zh-TW" dirty="0" err="1"/>
              <a:t>fd_set</a:t>
            </a:r>
            <a:r>
              <a:rPr lang="en-US" altLang="zh-TW" dirty="0"/>
              <a:t> *)0, (</a:t>
            </a:r>
            <a:r>
              <a:rPr lang="en-US" altLang="zh-TW" dirty="0" err="1"/>
              <a:t>fd_set</a:t>
            </a:r>
            <a:r>
              <a:rPr lang="en-US" altLang="zh-TW" dirty="0"/>
              <a:t> *)0, (</a:t>
            </a:r>
            <a:r>
              <a:rPr lang="en-US" altLang="zh-TW" dirty="0" err="1"/>
              <a:t>struct</a:t>
            </a:r>
            <a:r>
              <a:rPr lang="en-US" altLang="zh-TW" dirty="0"/>
              <a:t> </a:t>
            </a:r>
            <a:r>
              <a:rPr lang="en-US" altLang="zh-TW" dirty="0" err="1"/>
              <a:t>timeval</a:t>
            </a:r>
            <a:r>
              <a:rPr lang="en-US" altLang="zh-TW" dirty="0"/>
              <a:t> *)0) &lt; 0) {</a:t>
            </a:r>
          </a:p>
          <a:p>
            <a:r>
              <a:rPr lang="en-US" altLang="zh-TW" dirty="0"/>
              <a:t>		</a:t>
            </a:r>
            <a:r>
              <a:rPr lang="en-US" altLang="zh-TW" dirty="0" smtClean="0"/>
              <a:t>if </a:t>
            </a:r>
            <a:r>
              <a:rPr lang="en-US" altLang="zh-TW" dirty="0"/>
              <a:t>(</a:t>
            </a:r>
            <a:r>
              <a:rPr lang="en-US" altLang="zh-TW" dirty="0" err="1"/>
              <a:t>errno</a:t>
            </a:r>
            <a:r>
              <a:rPr lang="en-US" altLang="zh-TW" dirty="0"/>
              <a:t> == </a:t>
            </a:r>
            <a:r>
              <a:rPr lang="en-US" altLang="zh-TW" dirty="0" smtClean="0"/>
              <a:t>EINTR) continue</a:t>
            </a:r>
            <a:r>
              <a:rPr lang="en-US" altLang="zh-TW" dirty="0"/>
              <a:t>;</a:t>
            </a:r>
          </a:p>
          <a:p>
            <a:r>
              <a:rPr lang="en-US" altLang="zh-TW" dirty="0"/>
              <a:t>		</a:t>
            </a:r>
            <a:r>
              <a:rPr lang="en-US" altLang="zh-TW" dirty="0" err="1" smtClean="0"/>
              <a:t>errexit</a:t>
            </a:r>
            <a:r>
              <a:rPr lang="en-US" altLang="zh-TW" dirty="0"/>
              <a:t>("select error: %s\n", </a:t>
            </a:r>
            <a:r>
              <a:rPr lang="en-US" altLang="zh-TW" dirty="0" err="1"/>
              <a:t>strerror</a:t>
            </a:r>
            <a:r>
              <a:rPr lang="en-US" altLang="zh-TW" dirty="0"/>
              <a:t>(</a:t>
            </a:r>
            <a:r>
              <a:rPr lang="en-US" altLang="zh-TW" dirty="0" err="1"/>
              <a:t>errno</a:t>
            </a:r>
            <a:r>
              <a:rPr lang="en-US" altLang="zh-TW" dirty="0"/>
              <a:t>));</a:t>
            </a:r>
          </a:p>
          <a:p>
            <a:r>
              <a:rPr lang="en-US" altLang="zh-TW" dirty="0"/>
              <a:t>	</a:t>
            </a:r>
            <a:r>
              <a:rPr lang="en-US" altLang="zh-TW" dirty="0" smtClean="0"/>
              <a:t>}</a:t>
            </a:r>
            <a:r>
              <a:rPr lang="en-US" altLang="zh-TW" dirty="0"/>
              <a:t>		</a:t>
            </a:r>
          </a:p>
          <a:p>
            <a:r>
              <a:rPr lang="en-US" altLang="zh-TW" dirty="0"/>
              <a:t>	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395536" y="1556792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zh-TW" dirty="0"/>
              <a:t>char	*filename = "./configuration";</a:t>
            </a:r>
          </a:p>
          <a:p>
            <a:r>
              <a:rPr lang="fr-FR" altLang="zh-TW" dirty="0"/>
              <a:t>char	*reconf = "6000";  /* reconfiguration service port */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968736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07504" y="1412776"/>
            <a:ext cx="871296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	for </a:t>
            </a:r>
            <a:r>
              <a:rPr lang="en-US" altLang="zh-TW" dirty="0"/>
              <a:t>(</a:t>
            </a:r>
            <a:r>
              <a:rPr lang="en-US" altLang="zh-TW" dirty="0" err="1"/>
              <a:t>i</a:t>
            </a:r>
            <a:r>
              <a:rPr lang="en-US" altLang="zh-TW" dirty="0"/>
              <a:t>=0; </a:t>
            </a:r>
            <a:r>
              <a:rPr lang="en-US" altLang="zh-TW" dirty="0" err="1"/>
              <a:t>i</a:t>
            </a:r>
            <a:r>
              <a:rPr lang="en-US" altLang="zh-TW" dirty="0"/>
              <a:t>&lt;n; </a:t>
            </a:r>
            <a:r>
              <a:rPr lang="en-US" altLang="zh-TW" dirty="0" err="1"/>
              <a:t>i</a:t>
            </a:r>
            <a:r>
              <a:rPr lang="en-US" altLang="zh-TW" dirty="0"/>
              <a:t>++) {</a:t>
            </a:r>
          </a:p>
          <a:p>
            <a:r>
              <a:rPr lang="en-US" altLang="zh-TW" dirty="0"/>
              <a:t>		</a:t>
            </a:r>
            <a:r>
              <a:rPr lang="en-US" altLang="zh-TW" dirty="0" err="1"/>
              <a:t>psv</a:t>
            </a:r>
            <a:r>
              <a:rPr lang="en-US" altLang="zh-TW" dirty="0"/>
              <a:t> = </a:t>
            </a:r>
            <a:r>
              <a:rPr lang="en-US" altLang="zh-TW" dirty="0" err="1"/>
              <a:t>svent</a:t>
            </a:r>
            <a:r>
              <a:rPr lang="en-US" altLang="zh-TW" dirty="0"/>
              <a:t>[</a:t>
            </a:r>
            <a:r>
              <a:rPr lang="en-US" altLang="zh-TW" dirty="0" err="1"/>
              <a:t>i</a:t>
            </a:r>
            <a:r>
              <a:rPr lang="en-US" altLang="zh-TW" dirty="0"/>
              <a:t>];</a:t>
            </a:r>
          </a:p>
          <a:p>
            <a:r>
              <a:rPr lang="en-US" altLang="zh-TW" dirty="0"/>
              <a:t>		if (FD_ISSET(</a:t>
            </a:r>
            <a:r>
              <a:rPr lang="en-US" altLang="zh-TW" dirty="0" err="1"/>
              <a:t>psv</a:t>
            </a:r>
            <a:r>
              <a:rPr lang="en-US" altLang="zh-TW" dirty="0"/>
              <a:t>-&gt;</a:t>
            </a:r>
            <a:r>
              <a:rPr lang="en-US" altLang="zh-TW" dirty="0" err="1"/>
              <a:t>sv_sock</a:t>
            </a:r>
            <a:r>
              <a:rPr lang="en-US" altLang="zh-TW" dirty="0"/>
              <a:t>, &amp;</a:t>
            </a:r>
            <a:r>
              <a:rPr lang="en-US" altLang="zh-TW" dirty="0" err="1"/>
              <a:t>rfds</a:t>
            </a:r>
            <a:r>
              <a:rPr lang="en-US" altLang="zh-TW" dirty="0"/>
              <a:t>)) {</a:t>
            </a:r>
          </a:p>
          <a:p>
            <a:r>
              <a:rPr lang="en-US" altLang="zh-TW" dirty="0"/>
              <a:t>			if (</a:t>
            </a:r>
            <a:r>
              <a:rPr lang="en-US" altLang="zh-TW" dirty="0" err="1"/>
              <a:t>psv</a:t>
            </a:r>
            <a:r>
              <a:rPr lang="en-US" altLang="zh-TW" dirty="0"/>
              <a:t>-&gt;</a:t>
            </a:r>
            <a:r>
              <a:rPr lang="en-US" altLang="zh-TW" dirty="0" err="1"/>
              <a:t>sv_useTCP</a:t>
            </a:r>
            <a:r>
              <a:rPr lang="en-US" altLang="zh-TW" dirty="0"/>
              <a:t>) </a:t>
            </a:r>
            <a:r>
              <a:rPr lang="en-US" altLang="zh-TW" dirty="0" err="1">
                <a:solidFill>
                  <a:srgbClr val="FF0000"/>
                </a:solidFill>
              </a:rPr>
              <a:t>doTCP</a:t>
            </a:r>
            <a:r>
              <a:rPr lang="en-US" altLang="zh-TW" dirty="0"/>
              <a:t>(</a:t>
            </a:r>
            <a:r>
              <a:rPr lang="en-US" altLang="zh-TW" dirty="0" err="1"/>
              <a:t>psv</a:t>
            </a:r>
            <a:r>
              <a:rPr lang="en-US" altLang="zh-TW" dirty="0" smtClean="0"/>
              <a:t>); // same as the old one</a:t>
            </a:r>
            <a:endParaRPr lang="en-US" altLang="zh-TW" dirty="0"/>
          </a:p>
          <a:p>
            <a:r>
              <a:rPr lang="en-US" altLang="zh-TW" dirty="0"/>
              <a:t>			else </a:t>
            </a:r>
            <a:r>
              <a:rPr lang="en-US" altLang="zh-TW" dirty="0" err="1">
                <a:solidFill>
                  <a:srgbClr val="FF0000"/>
                </a:solidFill>
              </a:rPr>
              <a:t>doUDP</a:t>
            </a:r>
            <a:r>
              <a:rPr lang="en-US" altLang="zh-TW" dirty="0"/>
              <a:t>(</a:t>
            </a:r>
            <a:r>
              <a:rPr lang="en-US" altLang="zh-TW" dirty="0" err="1"/>
              <a:t>psv</a:t>
            </a:r>
            <a:r>
              <a:rPr lang="en-US" altLang="zh-TW" dirty="0" smtClean="0"/>
              <a:t>); // new for all UDP services</a:t>
            </a:r>
            <a:endParaRPr lang="en-US" altLang="zh-TW" dirty="0"/>
          </a:p>
          <a:p>
            <a:r>
              <a:rPr lang="en-US" altLang="zh-TW" dirty="0"/>
              <a:t>		}</a:t>
            </a:r>
          </a:p>
          <a:p>
            <a:r>
              <a:rPr lang="en-US" altLang="zh-TW" dirty="0"/>
              <a:t>	</a:t>
            </a:r>
            <a:r>
              <a:rPr lang="en-US" altLang="zh-TW" dirty="0" smtClean="0"/>
              <a:t>}</a:t>
            </a:r>
            <a:endParaRPr lang="en-US" altLang="zh-TW" dirty="0"/>
          </a:p>
          <a:p>
            <a:r>
              <a:rPr lang="en-US" altLang="zh-TW" dirty="0"/>
              <a:t>	</a:t>
            </a:r>
            <a:r>
              <a:rPr lang="en-US" altLang="zh-TW" dirty="0" smtClean="0"/>
              <a:t>if </a:t>
            </a:r>
            <a:r>
              <a:rPr lang="en-US" altLang="zh-TW" dirty="0"/>
              <a:t>(FD_ISSET(</a:t>
            </a:r>
            <a:r>
              <a:rPr lang="en-US" altLang="zh-TW" dirty="0" err="1">
                <a:solidFill>
                  <a:srgbClr val="FF0000"/>
                </a:solidFill>
              </a:rPr>
              <a:t>cmd_sock</a:t>
            </a:r>
            <a:r>
              <a:rPr lang="en-US" altLang="zh-TW" dirty="0"/>
              <a:t>, &amp;</a:t>
            </a:r>
            <a:r>
              <a:rPr lang="en-US" altLang="zh-TW" dirty="0" err="1"/>
              <a:t>rfds</a:t>
            </a:r>
            <a:r>
              <a:rPr lang="en-US" altLang="zh-TW" dirty="0"/>
              <a:t>)) {</a:t>
            </a:r>
          </a:p>
          <a:p>
            <a:r>
              <a:rPr lang="en-US" altLang="zh-TW" dirty="0"/>
              <a:t>		</a:t>
            </a:r>
            <a:r>
              <a:rPr lang="en-US" altLang="zh-TW" dirty="0" smtClean="0"/>
              <a:t>for </a:t>
            </a:r>
            <a:r>
              <a:rPr lang="en-US" altLang="zh-TW" dirty="0"/>
              <a:t>(</a:t>
            </a:r>
            <a:r>
              <a:rPr lang="en-US" altLang="zh-TW" dirty="0" err="1"/>
              <a:t>i</a:t>
            </a:r>
            <a:r>
              <a:rPr lang="en-US" altLang="zh-TW" dirty="0"/>
              <a:t>=0; </a:t>
            </a:r>
            <a:r>
              <a:rPr lang="en-US" altLang="zh-TW" dirty="0" err="1"/>
              <a:t>i</a:t>
            </a:r>
            <a:r>
              <a:rPr lang="en-US" altLang="zh-TW" dirty="0"/>
              <a:t>&lt;n; </a:t>
            </a:r>
            <a:r>
              <a:rPr lang="en-US" altLang="zh-TW" dirty="0" err="1"/>
              <a:t>i</a:t>
            </a:r>
            <a:r>
              <a:rPr lang="en-US" altLang="zh-TW" dirty="0"/>
              <a:t>++) </a:t>
            </a:r>
            <a:r>
              <a:rPr lang="en-US" altLang="zh-TW" dirty="0" smtClean="0"/>
              <a:t>{         // close all other TCP &amp; UDP sockets</a:t>
            </a:r>
            <a:endParaRPr lang="en-US" altLang="zh-TW" dirty="0"/>
          </a:p>
          <a:p>
            <a:r>
              <a:rPr lang="en-US" altLang="zh-TW" dirty="0"/>
              <a:t>			</a:t>
            </a:r>
            <a:r>
              <a:rPr lang="en-US" altLang="zh-TW" dirty="0" err="1" smtClean="0"/>
              <a:t>psv</a:t>
            </a:r>
            <a:r>
              <a:rPr lang="en-US" altLang="zh-TW" dirty="0" smtClean="0"/>
              <a:t> </a:t>
            </a:r>
            <a:r>
              <a:rPr lang="en-US" altLang="zh-TW" dirty="0"/>
              <a:t>= </a:t>
            </a:r>
            <a:r>
              <a:rPr lang="en-US" altLang="zh-TW" dirty="0" err="1"/>
              <a:t>svent</a:t>
            </a:r>
            <a:r>
              <a:rPr lang="en-US" altLang="zh-TW" dirty="0"/>
              <a:t>[</a:t>
            </a:r>
            <a:r>
              <a:rPr lang="en-US" altLang="zh-TW" dirty="0" err="1"/>
              <a:t>i</a:t>
            </a:r>
            <a:r>
              <a:rPr lang="en-US" altLang="zh-TW" dirty="0"/>
              <a:t>];</a:t>
            </a:r>
          </a:p>
          <a:p>
            <a:r>
              <a:rPr lang="en-US" altLang="zh-TW" dirty="0"/>
              <a:t>			</a:t>
            </a:r>
            <a:r>
              <a:rPr lang="en-US" altLang="zh-TW" dirty="0" smtClean="0"/>
              <a:t>close(</a:t>
            </a:r>
            <a:r>
              <a:rPr lang="en-US" altLang="zh-TW" dirty="0" err="1" smtClean="0"/>
              <a:t>psv</a:t>
            </a:r>
            <a:r>
              <a:rPr lang="en-US" altLang="zh-TW" dirty="0" smtClean="0"/>
              <a:t>-</a:t>
            </a:r>
            <a:r>
              <a:rPr lang="en-US" altLang="zh-TW" dirty="0"/>
              <a:t>&gt;</a:t>
            </a:r>
            <a:r>
              <a:rPr lang="en-US" altLang="zh-TW" dirty="0" err="1"/>
              <a:t>sv_sock</a:t>
            </a:r>
            <a:r>
              <a:rPr lang="en-US" altLang="zh-TW" dirty="0"/>
              <a:t>);</a:t>
            </a:r>
          </a:p>
          <a:p>
            <a:r>
              <a:rPr lang="en-US" altLang="zh-TW" dirty="0"/>
              <a:t>			</a:t>
            </a:r>
            <a:r>
              <a:rPr lang="en-US" altLang="zh-TW" dirty="0" smtClean="0"/>
              <a:t>free </a:t>
            </a:r>
            <a:r>
              <a:rPr lang="en-US" altLang="zh-TW" dirty="0"/>
              <a:t>(</a:t>
            </a:r>
            <a:r>
              <a:rPr lang="en-US" altLang="zh-TW" dirty="0" err="1"/>
              <a:t>psv</a:t>
            </a:r>
            <a:r>
              <a:rPr lang="en-US" altLang="zh-TW" dirty="0"/>
              <a:t>);</a:t>
            </a:r>
          </a:p>
          <a:p>
            <a:r>
              <a:rPr lang="en-US" altLang="zh-TW" dirty="0"/>
              <a:t>		</a:t>
            </a:r>
            <a:r>
              <a:rPr lang="en-US" altLang="zh-TW" dirty="0" smtClean="0"/>
              <a:t>}</a:t>
            </a:r>
            <a:endParaRPr lang="en-US" altLang="zh-TW" dirty="0"/>
          </a:p>
          <a:p>
            <a:r>
              <a:rPr lang="en-US" altLang="zh-TW" dirty="0"/>
              <a:t>		</a:t>
            </a:r>
            <a:r>
              <a:rPr lang="en-US" altLang="zh-TW" dirty="0" smtClean="0"/>
              <a:t>n </a:t>
            </a:r>
            <a:r>
              <a:rPr lang="en-US" altLang="zh-TW" dirty="0"/>
              <a:t>= </a:t>
            </a:r>
            <a:r>
              <a:rPr lang="en-US" altLang="zh-TW" dirty="0" err="1">
                <a:solidFill>
                  <a:srgbClr val="FF0000"/>
                </a:solidFill>
              </a:rPr>
              <a:t>doSETUP</a:t>
            </a:r>
            <a:r>
              <a:rPr lang="en-US" altLang="zh-TW" dirty="0"/>
              <a:t>(</a:t>
            </a:r>
            <a:r>
              <a:rPr lang="en-US" altLang="zh-TW" dirty="0" err="1"/>
              <a:t>cmd_sock</a:t>
            </a:r>
            <a:r>
              <a:rPr lang="en-US" altLang="zh-TW" dirty="0" smtClean="0"/>
              <a:t>);  // re-setup</a:t>
            </a:r>
            <a:endParaRPr lang="en-US" altLang="zh-TW" dirty="0"/>
          </a:p>
          <a:p>
            <a:r>
              <a:rPr lang="en-US" altLang="zh-TW" dirty="0"/>
              <a:t>		</a:t>
            </a:r>
            <a:r>
              <a:rPr lang="en-US" altLang="zh-TW" dirty="0" err="1" smtClean="0">
                <a:solidFill>
                  <a:srgbClr val="FF0000"/>
                </a:solidFill>
              </a:rPr>
              <a:t>UDPconfd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cmd_sock</a:t>
            </a:r>
            <a:r>
              <a:rPr lang="en-US" altLang="zh-TW" dirty="0"/>
              <a:t>);</a:t>
            </a:r>
          </a:p>
          <a:p>
            <a:r>
              <a:rPr lang="en-US" altLang="zh-TW" dirty="0"/>
              <a:t>	</a:t>
            </a:r>
            <a:r>
              <a:rPr lang="en-US" altLang="zh-TW" dirty="0" smtClean="0"/>
              <a:t>}</a:t>
            </a:r>
            <a:endParaRPr lang="en-US" altLang="zh-TW" dirty="0"/>
          </a:p>
          <a:p>
            <a:r>
              <a:rPr lang="en-US" altLang="zh-TW" dirty="0" smtClean="0"/>
              <a:t>     }</a:t>
            </a:r>
            <a:endParaRPr lang="en-US" altLang="zh-TW" dirty="0"/>
          </a:p>
          <a:p>
            <a:r>
              <a:rPr lang="en-US" altLang="zh-TW" dirty="0" smtClean="0"/>
              <a:t>}</a:t>
            </a:r>
            <a:endParaRPr lang="zh-TW" altLang="en-US" dirty="0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The new main()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721993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The </a:t>
            </a:r>
            <a:r>
              <a:rPr lang="en-US" altLang="zh-TW" dirty="0" err="1" smtClean="0"/>
              <a:t>doSETUP</a:t>
            </a:r>
            <a:r>
              <a:rPr lang="en-US" altLang="zh-TW" dirty="0" smtClean="0"/>
              <a:t>()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179512" y="1412776"/>
            <a:ext cx="878497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b="1" dirty="0" smtClean="0"/>
              <a:t>Int </a:t>
            </a:r>
            <a:r>
              <a:rPr lang="en-US" altLang="zh-TW" sz="1200" b="1" dirty="0" err="1" smtClean="0"/>
              <a:t>doSETUP</a:t>
            </a:r>
            <a:r>
              <a:rPr lang="en-US" altLang="zh-TW" sz="1200" b="1" dirty="0" smtClean="0"/>
              <a:t>(int </a:t>
            </a:r>
            <a:r>
              <a:rPr lang="en-US" altLang="zh-TW" sz="1200" b="1" dirty="0" err="1" smtClean="0"/>
              <a:t>fd</a:t>
            </a:r>
            <a:r>
              <a:rPr lang="en-US" altLang="zh-TW" sz="1200" b="1" dirty="0"/>
              <a:t>)</a:t>
            </a:r>
          </a:p>
          <a:p>
            <a:r>
              <a:rPr lang="en-US" altLang="zh-TW" sz="1200" b="1" dirty="0" smtClean="0"/>
              <a:t>{    </a:t>
            </a:r>
            <a:r>
              <a:rPr lang="en-US" altLang="zh-TW" sz="1200" b="1" dirty="0" err="1" smtClean="0"/>
              <a:t>struct</a:t>
            </a:r>
            <a:r>
              <a:rPr lang="en-US" altLang="zh-TW" sz="1200" b="1" dirty="0" smtClean="0"/>
              <a:t> </a:t>
            </a:r>
            <a:r>
              <a:rPr lang="en-US" altLang="zh-TW" sz="1200" b="1" dirty="0"/>
              <a:t>service	*</a:t>
            </a:r>
            <a:r>
              <a:rPr lang="en-US" altLang="zh-TW" sz="1200" b="1" dirty="0" err="1"/>
              <a:t>psv</a:t>
            </a:r>
            <a:r>
              <a:rPr lang="en-US" altLang="zh-TW" sz="1200" b="1" dirty="0"/>
              <a:t>;		/* service table pointer	*/</a:t>
            </a:r>
          </a:p>
          <a:p>
            <a:r>
              <a:rPr lang="en-US" altLang="zh-TW" sz="1200" b="1" dirty="0" smtClean="0"/>
              <a:t>     char</a:t>
            </a:r>
            <a:r>
              <a:rPr lang="en-US" altLang="zh-TW" sz="1200" b="1" dirty="0"/>
              <a:t>	</a:t>
            </a:r>
            <a:r>
              <a:rPr lang="en-US" altLang="zh-TW" sz="1200" b="1" dirty="0" smtClean="0"/>
              <a:t>	</a:t>
            </a:r>
            <a:r>
              <a:rPr lang="en-US" altLang="zh-TW" sz="1200" b="1" dirty="0" err="1" smtClean="0"/>
              <a:t>svname</a:t>
            </a:r>
            <a:r>
              <a:rPr lang="en-US" altLang="zh-TW" sz="1200" b="1" dirty="0" smtClean="0"/>
              <a:t>[20</a:t>
            </a:r>
            <a:r>
              <a:rPr lang="en-US" altLang="zh-TW" sz="1200" b="1" dirty="0"/>
              <a:t>], </a:t>
            </a:r>
            <a:r>
              <a:rPr lang="en-US" altLang="zh-TW" sz="1200" b="1" dirty="0" err="1"/>
              <a:t>svport</a:t>
            </a:r>
            <a:r>
              <a:rPr lang="en-US" altLang="zh-TW" sz="1200" b="1" dirty="0"/>
              <a:t>[10], </a:t>
            </a:r>
            <a:r>
              <a:rPr lang="en-US" altLang="zh-TW" sz="1200" b="1" dirty="0" err="1"/>
              <a:t>svTCP</a:t>
            </a:r>
            <a:r>
              <a:rPr lang="en-US" altLang="zh-TW" sz="1200" b="1" dirty="0"/>
              <a:t>[10], </a:t>
            </a:r>
            <a:r>
              <a:rPr lang="en-US" altLang="zh-TW" sz="1200" b="1" dirty="0" err="1"/>
              <a:t>svprog</a:t>
            </a:r>
            <a:r>
              <a:rPr lang="en-US" altLang="zh-TW" sz="1200" b="1" dirty="0"/>
              <a:t>[20];</a:t>
            </a:r>
          </a:p>
          <a:p>
            <a:r>
              <a:rPr lang="en-US" altLang="zh-TW" sz="1200" b="1" dirty="0" smtClean="0"/>
              <a:t>     FILE</a:t>
            </a:r>
            <a:r>
              <a:rPr lang="en-US" altLang="zh-TW" sz="1200" b="1" dirty="0"/>
              <a:t>	</a:t>
            </a:r>
            <a:r>
              <a:rPr lang="en-US" altLang="zh-TW" sz="1200" b="1" dirty="0" smtClean="0"/>
              <a:t>	*</a:t>
            </a:r>
            <a:r>
              <a:rPr lang="en-US" altLang="zh-TW" sz="1200" b="1" dirty="0"/>
              <a:t>file;</a:t>
            </a:r>
          </a:p>
          <a:p>
            <a:r>
              <a:rPr lang="en-US" altLang="zh-TW" sz="1200" b="1" dirty="0" smtClean="0"/>
              <a:t>     int</a:t>
            </a:r>
            <a:r>
              <a:rPr lang="en-US" altLang="zh-TW" sz="1200" b="1" dirty="0"/>
              <a:t>		n</a:t>
            </a:r>
            <a:r>
              <a:rPr lang="en-US" altLang="zh-TW" sz="1200" b="1" dirty="0" smtClean="0"/>
              <a:t>;</a:t>
            </a:r>
            <a:endParaRPr lang="en-US" altLang="zh-TW" sz="1200" b="1" dirty="0"/>
          </a:p>
          <a:p>
            <a:r>
              <a:rPr lang="en-US" altLang="zh-TW" sz="1200" b="1" dirty="0" smtClean="0"/>
              <a:t>     FD_ZERO</a:t>
            </a:r>
            <a:r>
              <a:rPr lang="en-US" altLang="zh-TW" sz="1200" b="1" dirty="0"/>
              <a:t>(&amp;</a:t>
            </a:r>
            <a:r>
              <a:rPr lang="en-US" altLang="zh-TW" sz="1200" b="1" dirty="0" err="1"/>
              <a:t>afds</a:t>
            </a:r>
            <a:r>
              <a:rPr lang="en-US" altLang="zh-TW" sz="1200" b="1" dirty="0" smtClean="0"/>
              <a:t>);     </a:t>
            </a:r>
            <a:r>
              <a:rPr lang="en-US" altLang="zh-TW" sz="1200" b="1" dirty="0" err="1" smtClean="0"/>
              <a:t>nfds</a:t>
            </a:r>
            <a:r>
              <a:rPr lang="en-US" altLang="zh-TW" sz="1200" b="1" dirty="0" smtClean="0"/>
              <a:t> </a:t>
            </a:r>
            <a:r>
              <a:rPr lang="en-US" altLang="zh-TW" sz="1200" b="1" dirty="0"/>
              <a:t>= fd+1</a:t>
            </a:r>
            <a:r>
              <a:rPr lang="en-US" altLang="zh-TW" sz="1200" b="1" dirty="0" smtClean="0"/>
              <a:t>;     FD_SET(</a:t>
            </a:r>
            <a:r>
              <a:rPr lang="en-US" altLang="zh-TW" sz="1200" b="1" dirty="0" err="1" smtClean="0"/>
              <a:t>fd</a:t>
            </a:r>
            <a:r>
              <a:rPr lang="en-US" altLang="zh-TW" sz="1200" b="1" dirty="0"/>
              <a:t>, &amp;</a:t>
            </a:r>
            <a:r>
              <a:rPr lang="en-US" altLang="zh-TW" sz="1200" b="1" dirty="0" err="1"/>
              <a:t>afds</a:t>
            </a:r>
            <a:r>
              <a:rPr lang="en-US" altLang="zh-TW" sz="1200" b="1" dirty="0" smtClean="0"/>
              <a:t>);</a:t>
            </a:r>
            <a:endParaRPr lang="en-US" altLang="zh-TW" sz="1200" b="1" dirty="0"/>
          </a:p>
          <a:p>
            <a:r>
              <a:rPr lang="en-US" altLang="zh-TW" sz="1200" b="1" dirty="0" smtClean="0"/>
              <a:t>     file </a:t>
            </a:r>
            <a:r>
              <a:rPr lang="en-US" altLang="zh-TW" sz="1200" b="1" dirty="0"/>
              <a:t>= </a:t>
            </a:r>
            <a:r>
              <a:rPr lang="en-US" altLang="zh-TW" sz="1200" b="1" dirty="0" err="1"/>
              <a:t>fopen</a:t>
            </a:r>
            <a:r>
              <a:rPr lang="en-US" altLang="zh-TW" sz="1200" b="1" dirty="0"/>
              <a:t>(</a:t>
            </a:r>
            <a:r>
              <a:rPr lang="en-US" altLang="zh-TW" sz="1200" b="1" dirty="0">
                <a:solidFill>
                  <a:srgbClr val="FF0000"/>
                </a:solidFill>
              </a:rPr>
              <a:t>filename</a:t>
            </a:r>
            <a:r>
              <a:rPr lang="en-US" altLang="zh-TW" sz="1200" b="1" dirty="0"/>
              <a:t>, </a:t>
            </a:r>
            <a:r>
              <a:rPr lang="en-US" altLang="zh-TW" sz="1200" b="1" dirty="0" smtClean="0"/>
              <a:t>“r");</a:t>
            </a:r>
            <a:endParaRPr lang="en-US" altLang="zh-TW" sz="1200" b="1" dirty="0"/>
          </a:p>
          <a:p>
            <a:r>
              <a:rPr lang="en-US" altLang="zh-TW" sz="1200" b="1" dirty="0" smtClean="0"/>
              <a:t>     n=0</a:t>
            </a:r>
            <a:r>
              <a:rPr lang="en-US" altLang="zh-TW" sz="1200" b="1" dirty="0"/>
              <a:t>;</a:t>
            </a:r>
          </a:p>
          <a:p>
            <a:r>
              <a:rPr lang="en-US" altLang="zh-TW" sz="1200" b="1" dirty="0" smtClean="0"/>
              <a:t>     while </a:t>
            </a:r>
            <a:r>
              <a:rPr lang="en-US" altLang="zh-TW" sz="1200" b="1" dirty="0"/>
              <a:t>(</a:t>
            </a:r>
            <a:r>
              <a:rPr lang="en-US" altLang="zh-TW" sz="1200" b="1" dirty="0" err="1"/>
              <a:t>fscanf</a:t>
            </a:r>
            <a:r>
              <a:rPr lang="en-US" altLang="zh-TW" sz="1200" b="1" dirty="0"/>
              <a:t>(file, "%s %s %s %s\n", </a:t>
            </a:r>
            <a:r>
              <a:rPr lang="en-US" altLang="zh-TW" sz="1200" b="1" dirty="0" err="1"/>
              <a:t>svname</a:t>
            </a:r>
            <a:r>
              <a:rPr lang="en-US" altLang="zh-TW" sz="1200" b="1" dirty="0"/>
              <a:t>, </a:t>
            </a:r>
            <a:r>
              <a:rPr lang="en-US" altLang="zh-TW" sz="1200" b="1" dirty="0" err="1"/>
              <a:t>svport</a:t>
            </a:r>
            <a:r>
              <a:rPr lang="en-US" altLang="zh-TW" sz="1200" b="1" dirty="0"/>
              <a:t>, </a:t>
            </a:r>
            <a:r>
              <a:rPr lang="en-US" altLang="zh-TW" sz="1200" b="1" dirty="0" err="1"/>
              <a:t>svTCP</a:t>
            </a:r>
            <a:r>
              <a:rPr lang="en-US" altLang="zh-TW" sz="1200" b="1" dirty="0"/>
              <a:t>, </a:t>
            </a:r>
            <a:r>
              <a:rPr lang="en-US" altLang="zh-TW" sz="1200" b="1" dirty="0" err="1"/>
              <a:t>svprog</a:t>
            </a:r>
            <a:r>
              <a:rPr lang="en-US" altLang="zh-TW" sz="1200" b="1" dirty="0"/>
              <a:t>)!= EOF) {</a:t>
            </a:r>
          </a:p>
          <a:p>
            <a:r>
              <a:rPr lang="en-US" altLang="zh-TW" sz="1200" b="1" dirty="0"/>
              <a:t>	</a:t>
            </a:r>
            <a:r>
              <a:rPr lang="en-US" altLang="zh-TW" sz="1200" b="1" dirty="0" err="1" smtClean="0"/>
              <a:t>printf</a:t>
            </a:r>
            <a:r>
              <a:rPr lang="en-US" altLang="zh-TW" sz="1200" b="1" dirty="0"/>
              <a:t>("%s %s %s %s\n", </a:t>
            </a:r>
            <a:r>
              <a:rPr lang="en-US" altLang="zh-TW" sz="1200" b="1" dirty="0" err="1"/>
              <a:t>svname</a:t>
            </a:r>
            <a:r>
              <a:rPr lang="en-US" altLang="zh-TW" sz="1200" b="1" dirty="0"/>
              <a:t>, </a:t>
            </a:r>
            <a:r>
              <a:rPr lang="en-US" altLang="zh-TW" sz="1200" b="1" dirty="0" err="1"/>
              <a:t>svport</a:t>
            </a:r>
            <a:r>
              <a:rPr lang="en-US" altLang="zh-TW" sz="1200" b="1" dirty="0"/>
              <a:t>, </a:t>
            </a:r>
            <a:r>
              <a:rPr lang="en-US" altLang="zh-TW" sz="1200" b="1" dirty="0" err="1"/>
              <a:t>svTCP</a:t>
            </a:r>
            <a:r>
              <a:rPr lang="en-US" altLang="zh-TW" sz="1200" b="1" dirty="0"/>
              <a:t>, </a:t>
            </a:r>
            <a:r>
              <a:rPr lang="en-US" altLang="zh-TW" sz="1200" b="1" dirty="0" err="1"/>
              <a:t>svprog</a:t>
            </a:r>
            <a:r>
              <a:rPr lang="en-US" altLang="zh-TW" sz="1200" b="1" dirty="0"/>
              <a:t>);</a:t>
            </a:r>
          </a:p>
          <a:p>
            <a:r>
              <a:rPr lang="en-US" altLang="zh-TW" sz="1200" b="1" dirty="0"/>
              <a:t>	</a:t>
            </a:r>
            <a:r>
              <a:rPr lang="en-US" altLang="zh-TW" sz="1200" b="1" dirty="0" err="1" smtClean="0"/>
              <a:t>psv</a:t>
            </a:r>
            <a:r>
              <a:rPr lang="en-US" altLang="zh-TW" sz="1200" b="1" dirty="0" smtClean="0"/>
              <a:t> </a:t>
            </a:r>
            <a:r>
              <a:rPr lang="en-US" altLang="zh-TW" sz="1200" b="1" dirty="0"/>
              <a:t>= (</a:t>
            </a:r>
            <a:r>
              <a:rPr lang="en-US" altLang="zh-TW" sz="1200" b="1" dirty="0" err="1"/>
              <a:t>struct</a:t>
            </a:r>
            <a:r>
              <a:rPr lang="en-US" altLang="zh-TW" sz="1200" b="1" dirty="0"/>
              <a:t> service *) </a:t>
            </a:r>
            <a:r>
              <a:rPr lang="en-US" altLang="zh-TW" sz="1200" b="1" dirty="0" err="1"/>
              <a:t>malloc</a:t>
            </a:r>
            <a:r>
              <a:rPr lang="en-US" altLang="zh-TW" sz="1200" b="1" dirty="0"/>
              <a:t>(</a:t>
            </a:r>
            <a:r>
              <a:rPr lang="en-US" altLang="zh-TW" sz="1200" b="1" dirty="0" err="1"/>
              <a:t>sizeof</a:t>
            </a:r>
            <a:r>
              <a:rPr lang="en-US" altLang="zh-TW" sz="1200" b="1" dirty="0"/>
              <a:t> (</a:t>
            </a:r>
            <a:r>
              <a:rPr lang="en-US" altLang="zh-TW" sz="1200" b="1" dirty="0" err="1"/>
              <a:t>struct</a:t>
            </a:r>
            <a:r>
              <a:rPr lang="en-US" altLang="zh-TW" sz="1200" b="1" dirty="0"/>
              <a:t> service));</a:t>
            </a:r>
          </a:p>
          <a:p>
            <a:r>
              <a:rPr lang="en-US" altLang="zh-TW" sz="1200" b="1" dirty="0"/>
              <a:t>	</a:t>
            </a:r>
            <a:r>
              <a:rPr lang="en-US" altLang="zh-TW" sz="1200" b="1" dirty="0" err="1" smtClean="0"/>
              <a:t>memcpy</a:t>
            </a:r>
            <a:r>
              <a:rPr lang="en-US" altLang="zh-TW" sz="1200" b="1" dirty="0" smtClean="0"/>
              <a:t>(</a:t>
            </a:r>
            <a:r>
              <a:rPr lang="en-US" altLang="zh-TW" sz="1200" b="1" dirty="0" err="1" smtClean="0"/>
              <a:t>psv</a:t>
            </a:r>
            <a:r>
              <a:rPr lang="en-US" altLang="zh-TW" sz="1200" b="1" dirty="0" smtClean="0"/>
              <a:t>-</a:t>
            </a:r>
            <a:r>
              <a:rPr lang="en-US" altLang="zh-TW" sz="1200" b="1" dirty="0"/>
              <a:t>&gt;</a:t>
            </a:r>
            <a:r>
              <a:rPr lang="en-US" altLang="zh-TW" sz="1200" b="1" dirty="0" err="1"/>
              <a:t>sv_name</a:t>
            </a:r>
            <a:r>
              <a:rPr lang="en-US" altLang="zh-TW" sz="1200" b="1" dirty="0"/>
              <a:t>, </a:t>
            </a:r>
            <a:r>
              <a:rPr lang="en-US" altLang="zh-TW" sz="1200" b="1" dirty="0" err="1"/>
              <a:t>svname</a:t>
            </a:r>
            <a:r>
              <a:rPr lang="en-US" altLang="zh-TW" sz="1200" b="1" dirty="0"/>
              <a:t>, </a:t>
            </a:r>
            <a:r>
              <a:rPr lang="en-US" altLang="zh-TW" sz="1200" b="1" dirty="0" err="1"/>
              <a:t>sizeof</a:t>
            </a:r>
            <a:r>
              <a:rPr lang="en-US" altLang="zh-TW" sz="1200" b="1" dirty="0"/>
              <a:t>(</a:t>
            </a:r>
            <a:r>
              <a:rPr lang="en-US" altLang="zh-TW" sz="1200" b="1" dirty="0" err="1"/>
              <a:t>svname</a:t>
            </a:r>
            <a:r>
              <a:rPr lang="en-US" altLang="zh-TW" sz="1200" b="1" dirty="0"/>
              <a:t>));</a:t>
            </a:r>
          </a:p>
          <a:p>
            <a:r>
              <a:rPr lang="en-US" altLang="zh-TW" sz="1200" b="1" dirty="0"/>
              <a:t>	</a:t>
            </a:r>
            <a:r>
              <a:rPr lang="en-US" altLang="zh-TW" sz="1200" b="1" dirty="0" err="1" smtClean="0"/>
              <a:t>memcpy</a:t>
            </a:r>
            <a:r>
              <a:rPr lang="en-US" altLang="zh-TW" sz="1200" b="1" dirty="0" smtClean="0"/>
              <a:t>(</a:t>
            </a:r>
            <a:r>
              <a:rPr lang="en-US" altLang="zh-TW" sz="1200" b="1" dirty="0" err="1" smtClean="0"/>
              <a:t>psv</a:t>
            </a:r>
            <a:r>
              <a:rPr lang="en-US" altLang="zh-TW" sz="1200" b="1" dirty="0" smtClean="0"/>
              <a:t>-</a:t>
            </a:r>
            <a:r>
              <a:rPr lang="en-US" altLang="zh-TW" sz="1200" b="1" dirty="0"/>
              <a:t>&gt;</a:t>
            </a:r>
            <a:r>
              <a:rPr lang="en-US" altLang="zh-TW" sz="1200" b="1" dirty="0" err="1"/>
              <a:t>sv_port</a:t>
            </a:r>
            <a:r>
              <a:rPr lang="en-US" altLang="zh-TW" sz="1200" b="1" dirty="0"/>
              <a:t>, </a:t>
            </a:r>
            <a:r>
              <a:rPr lang="en-US" altLang="zh-TW" sz="1200" b="1" dirty="0" err="1"/>
              <a:t>svport</a:t>
            </a:r>
            <a:r>
              <a:rPr lang="en-US" altLang="zh-TW" sz="1200" b="1" dirty="0"/>
              <a:t>, </a:t>
            </a:r>
            <a:r>
              <a:rPr lang="en-US" altLang="zh-TW" sz="1200" b="1" dirty="0" err="1"/>
              <a:t>sizeof</a:t>
            </a:r>
            <a:r>
              <a:rPr lang="en-US" altLang="zh-TW" sz="1200" b="1" dirty="0"/>
              <a:t>(</a:t>
            </a:r>
            <a:r>
              <a:rPr lang="en-US" altLang="zh-TW" sz="1200" b="1" dirty="0" err="1"/>
              <a:t>svport</a:t>
            </a:r>
            <a:r>
              <a:rPr lang="en-US" altLang="zh-TW" sz="1200" b="1" dirty="0"/>
              <a:t>));</a:t>
            </a:r>
          </a:p>
          <a:p>
            <a:r>
              <a:rPr lang="en-US" altLang="zh-TW" sz="1200" b="1" dirty="0"/>
              <a:t>	</a:t>
            </a:r>
            <a:r>
              <a:rPr lang="en-US" altLang="zh-TW" sz="1200" b="1" dirty="0" smtClean="0"/>
              <a:t>if </a:t>
            </a:r>
            <a:r>
              <a:rPr lang="en-US" altLang="zh-TW" sz="1200" b="1" dirty="0"/>
              <a:t>(</a:t>
            </a:r>
            <a:r>
              <a:rPr lang="en-US" altLang="zh-TW" sz="1200" b="1" dirty="0" err="1"/>
              <a:t>strcmp</a:t>
            </a:r>
            <a:r>
              <a:rPr lang="en-US" altLang="zh-TW" sz="1200" b="1" dirty="0"/>
              <a:t>(</a:t>
            </a:r>
            <a:r>
              <a:rPr lang="en-US" altLang="zh-TW" sz="1200" b="1" dirty="0" err="1"/>
              <a:t>svTCP</a:t>
            </a:r>
            <a:r>
              <a:rPr lang="en-US" altLang="zh-TW" sz="1200" b="1" dirty="0"/>
              <a:t>, "TCP")==0) {</a:t>
            </a:r>
          </a:p>
          <a:p>
            <a:r>
              <a:rPr lang="en-US" altLang="zh-TW" sz="1200" b="1" dirty="0"/>
              <a:t>		</a:t>
            </a:r>
            <a:r>
              <a:rPr lang="en-US" altLang="zh-TW" sz="1200" b="1" dirty="0" err="1" smtClean="0"/>
              <a:t>psv</a:t>
            </a:r>
            <a:r>
              <a:rPr lang="en-US" altLang="zh-TW" sz="1200" b="1" dirty="0" smtClean="0"/>
              <a:t>-</a:t>
            </a:r>
            <a:r>
              <a:rPr lang="en-US" altLang="zh-TW" sz="1200" b="1" dirty="0"/>
              <a:t>&gt;</a:t>
            </a:r>
            <a:r>
              <a:rPr lang="en-US" altLang="zh-TW" sz="1200" b="1" dirty="0" err="1"/>
              <a:t>sv_useTCP</a:t>
            </a:r>
            <a:r>
              <a:rPr lang="en-US" altLang="zh-TW" sz="1200" b="1" dirty="0"/>
              <a:t> = TCP_SERV;</a:t>
            </a:r>
          </a:p>
          <a:p>
            <a:r>
              <a:rPr lang="en-US" altLang="zh-TW" sz="1200" b="1" dirty="0"/>
              <a:t>		</a:t>
            </a:r>
            <a:r>
              <a:rPr lang="en-US" altLang="zh-TW" sz="1200" b="1" dirty="0" err="1" smtClean="0"/>
              <a:t>psv</a:t>
            </a:r>
            <a:r>
              <a:rPr lang="en-US" altLang="zh-TW" sz="1200" b="1" dirty="0" smtClean="0"/>
              <a:t>-</a:t>
            </a:r>
            <a:r>
              <a:rPr lang="en-US" altLang="zh-TW" sz="1200" b="1" dirty="0"/>
              <a:t>&gt;</a:t>
            </a:r>
            <a:r>
              <a:rPr lang="en-US" altLang="zh-TW" sz="1200" b="1" dirty="0" err="1"/>
              <a:t>sv_sock</a:t>
            </a:r>
            <a:r>
              <a:rPr lang="en-US" altLang="zh-TW" sz="1200" b="1" dirty="0"/>
              <a:t> = </a:t>
            </a:r>
            <a:r>
              <a:rPr lang="en-US" altLang="zh-TW" sz="1200" b="1" dirty="0" err="1"/>
              <a:t>passiveTCP</a:t>
            </a:r>
            <a:r>
              <a:rPr lang="en-US" altLang="zh-TW" sz="1200" b="1" dirty="0"/>
              <a:t>(</a:t>
            </a:r>
            <a:r>
              <a:rPr lang="en-US" altLang="zh-TW" sz="1200" b="1" dirty="0" err="1"/>
              <a:t>psv</a:t>
            </a:r>
            <a:r>
              <a:rPr lang="en-US" altLang="zh-TW" sz="1200" b="1" dirty="0"/>
              <a:t>-&gt;</a:t>
            </a:r>
            <a:r>
              <a:rPr lang="en-US" altLang="zh-TW" sz="1200" b="1" dirty="0" err="1"/>
              <a:t>sv_port</a:t>
            </a:r>
            <a:r>
              <a:rPr lang="en-US" altLang="zh-TW" sz="1200" b="1" dirty="0"/>
              <a:t>, QLEN);</a:t>
            </a:r>
          </a:p>
          <a:p>
            <a:r>
              <a:rPr lang="en-US" altLang="zh-TW" sz="1200" b="1" dirty="0"/>
              <a:t>	</a:t>
            </a:r>
            <a:r>
              <a:rPr lang="en-US" altLang="zh-TW" sz="1200" b="1" dirty="0" smtClean="0"/>
              <a:t>} </a:t>
            </a:r>
            <a:r>
              <a:rPr lang="en-US" altLang="zh-TW" sz="1200" b="1" dirty="0"/>
              <a:t>else </a:t>
            </a:r>
            <a:r>
              <a:rPr lang="en-US" altLang="zh-TW" sz="1200" b="1" dirty="0" smtClean="0"/>
              <a:t>{</a:t>
            </a:r>
            <a:r>
              <a:rPr lang="en-US" altLang="zh-TW" sz="1200" b="1" dirty="0"/>
              <a:t>	</a:t>
            </a:r>
            <a:r>
              <a:rPr lang="en-US" altLang="zh-TW" sz="1200" b="1" dirty="0" err="1" smtClean="0"/>
              <a:t>psv</a:t>
            </a:r>
            <a:r>
              <a:rPr lang="en-US" altLang="zh-TW" sz="1200" b="1" dirty="0" smtClean="0"/>
              <a:t>-</a:t>
            </a:r>
            <a:r>
              <a:rPr lang="en-US" altLang="zh-TW" sz="1200" b="1" dirty="0"/>
              <a:t>&gt;</a:t>
            </a:r>
            <a:r>
              <a:rPr lang="en-US" altLang="zh-TW" sz="1200" b="1" dirty="0" err="1"/>
              <a:t>sv_useTCP</a:t>
            </a:r>
            <a:r>
              <a:rPr lang="en-US" altLang="zh-TW" sz="1200" b="1" dirty="0"/>
              <a:t> = UDP_SERV;</a:t>
            </a:r>
          </a:p>
          <a:p>
            <a:r>
              <a:rPr lang="en-US" altLang="zh-TW" sz="1200" b="1" dirty="0"/>
              <a:t>		</a:t>
            </a:r>
            <a:r>
              <a:rPr lang="en-US" altLang="zh-TW" sz="1200" b="1" dirty="0" err="1" smtClean="0"/>
              <a:t>psv</a:t>
            </a:r>
            <a:r>
              <a:rPr lang="en-US" altLang="zh-TW" sz="1200" b="1" dirty="0" smtClean="0"/>
              <a:t>-</a:t>
            </a:r>
            <a:r>
              <a:rPr lang="en-US" altLang="zh-TW" sz="1200" b="1" dirty="0"/>
              <a:t>&gt;</a:t>
            </a:r>
            <a:r>
              <a:rPr lang="en-US" altLang="zh-TW" sz="1200" b="1" dirty="0" err="1"/>
              <a:t>sv_sock</a:t>
            </a:r>
            <a:r>
              <a:rPr lang="en-US" altLang="zh-TW" sz="1200" b="1" dirty="0"/>
              <a:t> = </a:t>
            </a:r>
            <a:r>
              <a:rPr lang="en-US" altLang="zh-TW" sz="1200" b="1" dirty="0" err="1"/>
              <a:t>passiveUDP</a:t>
            </a:r>
            <a:r>
              <a:rPr lang="en-US" altLang="zh-TW" sz="1200" b="1" dirty="0"/>
              <a:t>(</a:t>
            </a:r>
            <a:r>
              <a:rPr lang="en-US" altLang="zh-TW" sz="1200" b="1" dirty="0" err="1"/>
              <a:t>psv</a:t>
            </a:r>
            <a:r>
              <a:rPr lang="en-US" altLang="zh-TW" sz="1200" b="1" dirty="0"/>
              <a:t>-&gt;</a:t>
            </a:r>
            <a:r>
              <a:rPr lang="en-US" altLang="zh-TW" sz="1200" b="1" dirty="0" err="1"/>
              <a:t>sv_port</a:t>
            </a:r>
            <a:r>
              <a:rPr lang="en-US" altLang="zh-TW" sz="1200" b="1" dirty="0"/>
              <a:t>);</a:t>
            </a:r>
          </a:p>
          <a:p>
            <a:r>
              <a:rPr lang="en-US" altLang="zh-TW" sz="1200" b="1" dirty="0"/>
              <a:t>	</a:t>
            </a:r>
            <a:r>
              <a:rPr lang="en-US" altLang="zh-TW" sz="1200" b="1" dirty="0" smtClean="0"/>
              <a:t>}</a:t>
            </a:r>
          </a:p>
          <a:p>
            <a:r>
              <a:rPr lang="en-US" altLang="zh-TW" sz="1200" b="1" dirty="0"/>
              <a:t>	</a:t>
            </a:r>
            <a:r>
              <a:rPr lang="en-US" altLang="zh-TW" sz="1200" b="1" dirty="0" err="1" smtClean="0"/>
              <a:t>memcpy</a:t>
            </a:r>
            <a:r>
              <a:rPr lang="en-US" altLang="zh-TW" sz="1200" b="1" dirty="0" smtClean="0"/>
              <a:t>(</a:t>
            </a:r>
            <a:r>
              <a:rPr lang="en-US" altLang="zh-TW" sz="1200" b="1" dirty="0" err="1" smtClean="0"/>
              <a:t>psv</a:t>
            </a:r>
            <a:r>
              <a:rPr lang="en-US" altLang="zh-TW" sz="1200" b="1" dirty="0" smtClean="0"/>
              <a:t>-</a:t>
            </a:r>
            <a:r>
              <a:rPr lang="en-US" altLang="zh-TW" sz="1200" b="1" dirty="0"/>
              <a:t>&gt;</a:t>
            </a:r>
            <a:r>
              <a:rPr lang="en-US" altLang="zh-TW" sz="1200" b="1" dirty="0" err="1"/>
              <a:t>sv_prog</a:t>
            </a:r>
            <a:r>
              <a:rPr lang="en-US" altLang="zh-TW" sz="1200" b="1" dirty="0"/>
              <a:t>, </a:t>
            </a:r>
            <a:r>
              <a:rPr lang="en-US" altLang="zh-TW" sz="1200" b="1" dirty="0" err="1"/>
              <a:t>svprog</a:t>
            </a:r>
            <a:r>
              <a:rPr lang="en-US" altLang="zh-TW" sz="1200" b="1" dirty="0"/>
              <a:t>, </a:t>
            </a:r>
            <a:r>
              <a:rPr lang="en-US" altLang="zh-TW" sz="1200" b="1" dirty="0" err="1"/>
              <a:t>sizeof</a:t>
            </a:r>
            <a:r>
              <a:rPr lang="en-US" altLang="zh-TW" sz="1200" b="1" dirty="0"/>
              <a:t>(</a:t>
            </a:r>
            <a:r>
              <a:rPr lang="en-US" altLang="zh-TW" sz="1200" b="1" dirty="0" err="1"/>
              <a:t>svprog</a:t>
            </a:r>
            <a:r>
              <a:rPr lang="en-US" altLang="zh-TW" sz="1200" b="1" dirty="0"/>
              <a:t>));</a:t>
            </a:r>
          </a:p>
          <a:p>
            <a:r>
              <a:rPr lang="en-US" altLang="zh-TW" sz="1200" b="1" dirty="0"/>
              <a:t>	</a:t>
            </a:r>
            <a:r>
              <a:rPr lang="en-US" altLang="zh-TW" sz="1200" b="1" dirty="0" err="1" smtClean="0"/>
              <a:t>nfds</a:t>
            </a:r>
            <a:r>
              <a:rPr lang="en-US" altLang="zh-TW" sz="1200" b="1" dirty="0" smtClean="0"/>
              <a:t> </a:t>
            </a:r>
            <a:r>
              <a:rPr lang="en-US" altLang="zh-TW" sz="1200" b="1" dirty="0"/>
              <a:t>= MAX(</a:t>
            </a:r>
            <a:r>
              <a:rPr lang="en-US" altLang="zh-TW" sz="1200" b="1" dirty="0" err="1"/>
              <a:t>psv</a:t>
            </a:r>
            <a:r>
              <a:rPr lang="en-US" altLang="zh-TW" sz="1200" b="1" dirty="0"/>
              <a:t>-&gt;sv_sock+1, </a:t>
            </a:r>
            <a:r>
              <a:rPr lang="en-US" altLang="zh-TW" sz="1200" b="1" dirty="0" err="1"/>
              <a:t>nfds</a:t>
            </a:r>
            <a:r>
              <a:rPr lang="en-US" altLang="zh-TW" sz="1200" b="1" dirty="0"/>
              <a:t>);</a:t>
            </a:r>
          </a:p>
          <a:p>
            <a:r>
              <a:rPr lang="en-US" altLang="zh-TW" sz="1200" b="1" dirty="0"/>
              <a:t>	</a:t>
            </a:r>
            <a:r>
              <a:rPr lang="en-US" altLang="zh-TW" sz="1200" b="1" dirty="0" smtClean="0"/>
              <a:t>FD_SET(</a:t>
            </a:r>
            <a:r>
              <a:rPr lang="en-US" altLang="zh-TW" sz="1200" b="1" dirty="0" err="1" smtClean="0"/>
              <a:t>psv</a:t>
            </a:r>
            <a:r>
              <a:rPr lang="en-US" altLang="zh-TW" sz="1200" b="1" dirty="0" smtClean="0"/>
              <a:t>-</a:t>
            </a:r>
            <a:r>
              <a:rPr lang="en-US" altLang="zh-TW" sz="1200" b="1" dirty="0"/>
              <a:t>&gt;</a:t>
            </a:r>
            <a:r>
              <a:rPr lang="en-US" altLang="zh-TW" sz="1200" b="1" dirty="0" err="1"/>
              <a:t>sv_sock</a:t>
            </a:r>
            <a:r>
              <a:rPr lang="en-US" altLang="zh-TW" sz="1200" b="1" dirty="0"/>
              <a:t>, &amp;</a:t>
            </a:r>
            <a:r>
              <a:rPr lang="en-US" altLang="zh-TW" sz="1200" b="1" dirty="0" err="1"/>
              <a:t>afds</a:t>
            </a:r>
            <a:r>
              <a:rPr lang="en-US" altLang="zh-TW" sz="1200" b="1" dirty="0" smtClean="0"/>
              <a:t>);</a:t>
            </a:r>
            <a:r>
              <a:rPr lang="en-US" altLang="zh-TW" sz="1200" b="1" dirty="0"/>
              <a:t>		</a:t>
            </a:r>
          </a:p>
          <a:p>
            <a:r>
              <a:rPr lang="en-US" altLang="zh-TW" sz="1200" b="1" dirty="0"/>
              <a:t>	</a:t>
            </a:r>
            <a:r>
              <a:rPr lang="en-US" altLang="zh-TW" sz="1200" b="1" dirty="0" err="1" smtClean="0"/>
              <a:t>svent</a:t>
            </a:r>
            <a:r>
              <a:rPr lang="en-US" altLang="zh-TW" sz="1200" b="1" dirty="0" smtClean="0"/>
              <a:t>[n</a:t>
            </a:r>
            <a:r>
              <a:rPr lang="en-US" altLang="zh-TW" sz="1200" b="1" dirty="0"/>
              <a:t>++] = </a:t>
            </a:r>
            <a:r>
              <a:rPr lang="en-US" altLang="zh-TW" sz="1200" b="1" dirty="0" err="1"/>
              <a:t>psv</a:t>
            </a:r>
            <a:r>
              <a:rPr lang="en-US" altLang="zh-TW" sz="1200" b="1" dirty="0"/>
              <a:t>;	</a:t>
            </a:r>
          </a:p>
          <a:p>
            <a:r>
              <a:rPr lang="en-US" altLang="zh-TW" sz="1200" b="1" dirty="0"/>
              <a:t>	</a:t>
            </a:r>
            <a:r>
              <a:rPr lang="en-US" altLang="zh-TW" sz="1200" b="1" dirty="0" smtClean="0"/>
              <a:t>if </a:t>
            </a:r>
            <a:r>
              <a:rPr lang="en-US" altLang="zh-TW" sz="1200" b="1" dirty="0"/>
              <a:t>(n==MAX_SERVICE) break;</a:t>
            </a:r>
          </a:p>
          <a:p>
            <a:r>
              <a:rPr lang="en-US" altLang="zh-TW" sz="1200" b="1" dirty="0" smtClean="0"/>
              <a:t>     }</a:t>
            </a:r>
            <a:endParaRPr lang="en-US" altLang="zh-TW" sz="1200" b="1" dirty="0"/>
          </a:p>
          <a:p>
            <a:r>
              <a:rPr lang="en-US" altLang="zh-TW" sz="1200" b="1" dirty="0" smtClean="0"/>
              <a:t>     (</a:t>
            </a:r>
            <a:r>
              <a:rPr lang="en-US" altLang="zh-TW" sz="1200" b="1" dirty="0"/>
              <a:t>void) </a:t>
            </a:r>
            <a:r>
              <a:rPr lang="en-US" altLang="zh-TW" sz="1200" b="1" dirty="0" err="1"/>
              <a:t>fclose</a:t>
            </a:r>
            <a:r>
              <a:rPr lang="en-US" altLang="zh-TW" sz="1200" b="1" dirty="0"/>
              <a:t>(file);</a:t>
            </a:r>
          </a:p>
          <a:p>
            <a:r>
              <a:rPr lang="en-US" altLang="zh-TW" sz="1200" b="1" dirty="0" smtClean="0"/>
              <a:t>     return </a:t>
            </a:r>
            <a:r>
              <a:rPr lang="en-US" altLang="zh-TW" sz="1200" b="1" dirty="0"/>
              <a:t>n;</a:t>
            </a:r>
          </a:p>
          <a:p>
            <a:r>
              <a:rPr lang="en-US" altLang="zh-TW" sz="1200" b="1" dirty="0"/>
              <a:t>}</a:t>
            </a:r>
            <a:endParaRPr lang="zh-TW" alt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8486826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The </a:t>
            </a:r>
            <a:r>
              <a:rPr lang="en-US" altLang="zh-TW" dirty="0" err="1" smtClean="0"/>
              <a:t>UDPconfd</a:t>
            </a:r>
            <a:r>
              <a:rPr lang="en-US" altLang="zh-TW" dirty="0" smtClean="0"/>
              <a:t>()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179512" y="1556792"/>
            <a:ext cx="878497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void </a:t>
            </a:r>
            <a:r>
              <a:rPr lang="en-US" altLang="zh-TW" dirty="0" err="1"/>
              <a:t>UDPconfd</a:t>
            </a:r>
            <a:r>
              <a:rPr lang="en-US" altLang="zh-TW" dirty="0"/>
              <a:t>(int </a:t>
            </a:r>
            <a:r>
              <a:rPr lang="en-US" altLang="zh-TW" dirty="0" err="1"/>
              <a:t>fd</a:t>
            </a:r>
            <a:r>
              <a:rPr lang="en-US" altLang="zh-TW" dirty="0"/>
              <a:t>)</a:t>
            </a:r>
          </a:p>
          <a:p>
            <a:r>
              <a:rPr lang="en-US" altLang="zh-TW" dirty="0" smtClean="0"/>
              <a:t>{    char</a:t>
            </a:r>
            <a:r>
              <a:rPr lang="en-US" altLang="zh-TW" dirty="0"/>
              <a:t>	</a:t>
            </a:r>
            <a:r>
              <a:rPr lang="en-US" altLang="zh-TW" dirty="0" smtClean="0"/>
              <a:t>		</a:t>
            </a:r>
            <a:r>
              <a:rPr lang="en-US" altLang="zh-TW" dirty="0" err="1" smtClean="0"/>
              <a:t>buf</a:t>
            </a:r>
            <a:r>
              <a:rPr lang="en-US" altLang="zh-TW" dirty="0" smtClean="0"/>
              <a:t>[BUFFERSIZE];  /* </a:t>
            </a:r>
            <a:r>
              <a:rPr lang="en-US" altLang="zh-TW" dirty="0"/>
              <a:t>buffer for one line of text	*/</a:t>
            </a:r>
          </a:p>
          <a:p>
            <a:r>
              <a:rPr lang="en-US" altLang="zh-TW" dirty="0" smtClean="0"/>
              <a:t>     </a:t>
            </a:r>
            <a:r>
              <a:rPr lang="en-US" altLang="zh-TW" dirty="0" err="1" smtClean="0"/>
              <a:t>struct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sockaddr_in</a:t>
            </a:r>
            <a:r>
              <a:rPr lang="en-US" altLang="zh-TW" dirty="0" smtClean="0"/>
              <a:t>	 </a:t>
            </a:r>
            <a:r>
              <a:rPr lang="en-US" altLang="zh-TW" dirty="0" err="1"/>
              <a:t>fsin</a:t>
            </a:r>
            <a:r>
              <a:rPr lang="en-US" altLang="zh-TW" dirty="0"/>
              <a:t>;	/* the request from address	*/</a:t>
            </a:r>
          </a:p>
          <a:p>
            <a:r>
              <a:rPr lang="en-US" altLang="zh-TW" dirty="0" smtClean="0"/>
              <a:t>     unsigned </a:t>
            </a:r>
            <a:r>
              <a:rPr lang="en-US" altLang="zh-TW" dirty="0"/>
              <a:t>int	</a:t>
            </a:r>
            <a:r>
              <a:rPr lang="en-US" altLang="zh-TW" dirty="0" smtClean="0"/>
              <a:t>	</a:t>
            </a:r>
            <a:r>
              <a:rPr lang="en-US" altLang="zh-TW" dirty="0" err="1" smtClean="0"/>
              <a:t>alen</a:t>
            </a:r>
            <a:r>
              <a:rPr lang="en-US" altLang="zh-TW" dirty="0"/>
              <a:t>;	</a:t>
            </a:r>
            <a:r>
              <a:rPr lang="en-US" altLang="zh-TW" dirty="0" smtClean="0"/>
              <a:t>/* </a:t>
            </a:r>
            <a:r>
              <a:rPr lang="en-US" altLang="zh-TW" dirty="0"/>
              <a:t>from-address length		*/</a:t>
            </a:r>
          </a:p>
          <a:p>
            <a:r>
              <a:rPr lang="en-US" altLang="zh-TW" dirty="0" smtClean="0"/>
              <a:t>     int</a:t>
            </a:r>
            <a:r>
              <a:rPr lang="en-US" altLang="zh-TW" dirty="0"/>
              <a:t>		</a:t>
            </a:r>
            <a:r>
              <a:rPr lang="en-US" altLang="zh-TW" dirty="0" smtClean="0"/>
              <a:t>	n;</a:t>
            </a:r>
            <a:r>
              <a:rPr lang="en-US" altLang="zh-TW" dirty="0"/>
              <a:t>	</a:t>
            </a:r>
          </a:p>
          <a:p>
            <a:r>
              <a:rPr lang="en-US" altLang="zh-TW" dirty="0" smtClean="0"/>
              <a:t>     </a:t>
            </a:r>
            <a:r>
              <a:rPr lang="en-US" altLang="zh-TW" dirty="0" err="1" smtClean="0"/>
              <a:t>alen</a:t>
            </a:r>
            <a:r>
              <a:rPr lang="en-US" altLang="zh-TW" dirty="0" smtClean="0"/>
              <a:t> </a:t>
            </a:r>
            <a:r>
              <a:rPr lang="en-US" altLang="zh-TW" dirty="0"/>
              <a:t>= </a:t>
            </a:r>
            <a:r>
              <a:rPr lang="en-US" altLang="zh-TW" dirty="0" err="1"/>
              <a:t>sizeof</a:t>
            </a:r>
            <a:r>
              <a:rPr lang="en-US" altLang="zh-TW" dirty="0"/>
              <a:t>(</a:t>
            </a:r>
            <a:r>
              <a:rPr lang="en-US" altLang="zh-TW" dirty="0" err="1"/>
              <a:t>fsin</a:t>
            </a:r>
            <a:r>
              <a:rPr lang="en-US" altLang="zh-TW" dirty="0"/>
              <a:t>);</a:t>
            </a:r>
          </a:p>
          <a:p>
            <a:r>
              <a:rPr lang="en-US" altLang="zh-TW" dirty="0" smtClean="0"/>
              <a:t>     </a:t>
            </a:r>
            <a:r>
              <a:rPr lang="en-US" altLang="zh-TW" dirty="0" err="1" smtClean="0"/>
              <a:t>bzero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buf</a:t>
            </a:r>
            <a:r>
              <a:rPr lang="en-US" altLang="zh-TW" dirty="0"/>
              <a:t>, </a:t>
            </a:r>
            <a:r>
              <a:rPr lang="en-US" altLang="zh-TW" dirty="0" err="1"/>
              <a:t>sizeof</a:t>
            </a:r>
            <a:r>
              <a:rPr lang="en-US" altLang="zh-TW" dirty="0"/>
              <a:t>(</a:t>
            </a:r>
            <a:r>
              <a:rPr lang="en-US" altLang="zh-TW" dirty="0" err="1"/>
              <a:t>buf</a:t>
            </a:r>
            <a:r>
              <a:rPr lang="en-US" altLang="zh-TW" dirty="0"/>
              <a:t>));</a:t>
            </a:r>
          </a:p>
          <a:p>
            <a:r>
              <a:rPr lang="en-US" altLang="zh-TW" dirty="0" smtClean="0"/>
              <a:t>     if </a:t>
            </a:r>
            <a:r>
              <a:rPr lang="en-US" altLang="zh-TW" dirty="0"/>
              <a:t>(n=</a:t>
            </a:r>
            <a:r>
              <a:rPr lang="en-US" altLang="zh-TW" dirty="0" err="1"/>
              <a:t>recvfrom</a:t>
            </a:r>
            <a:r>
              <a:rPr lang="en-US" altLang="zh-TW" dirty="0"/>
              <a:t>(</a:t>
            </a:r>
            <a:r>
              <a:rPr lang="en-US" altLang="zh-TW" dirty="0" err="1"/>
              <a:t>fd</a:t>
            </a:r>
            <a:r>
              <a:rPr lang="en-US" altLang="zh-TW" dirty="0"/>
              <a:t>, </a:t>
            </a:r>
            <a:r>
              <a:rPr lang="en-US" altLang="zh-TW" dirty="0" err="1"/>
              <a:t>buf</a:t>
            </a:r>
            <a:r>
              <a:rPr lang="en-US" altLang="zh-TW" dirty="0"/>
              <a:t>, </a:t>
            </a:r>
            <a:r>
              <a:rPr lang="en-US" altLang="zh-TW" dirty="0" err="1"/>
              <a:t>sizeof</a:t>
            </a:r>
            <a:r>
              <a:rPr lang="en-US" altLang="zh-TW" dirty="0"/>
              <a:t>(</a:t>
            </a:r>
            <a:r>
              <a:rPr lang="en-US" altLang="zh-TW" dirty="0" err="1"/>
              <a:t>buf</a:t>
            </a:r>
            <a:r>
              <a:rPr lang="en-US" altLang="zh-TW" dirty="0"/>
              <a:t>), 0, (</a:t>
            </a:r>
            <a:r>
              <a:rPr lang="en-US" altLang="zh-TW" dirty="0" err="1"/>
              <a:t>struct</a:t>
            </a:r>
            <a:r>
              <a:rPr lang="en-US" altLang="zh-TW" dirty="0"/>
              <a:t> </a:t>
            </a:r>
            <a:r>
              <a:rPr lang="en-US" altLang="zh-TW" dirty="0" err="1"/>
              <a:t>sockaddr</a:t>
            </a:r>
            <a:r>
              <a:rPr lang="en-US" altLang="zh-TW" dirty="0"/>
              <a:t> *)&amp;</a:t>
            </a:r>
            <a:r>
              <a:rPr lang="en-US" altLang="zh-TW" dirty="0" err="1"/>
              <a:t>fsin</a:t>
            </a:r>
            <a:r>
              <a:rPr lang="en-US" altLang="zh-TW" dirty="0"/>
              <a:t>, &amp;</a:t>
            </a:r>
            <a:r>
              <a:rPr lang="en-US" altLang="zh-TW" dirty="0" err="1"/>
              <a:t>alen</a:t>
            </a:r>
            <a:r>
              <a:rPr lang="en-US" altLang="zh-TW" dirty="0"/>
              <a:t>) &lt; 0)</a:t>
            </a:r>
          </a:p>
          <a:p>
            <a:r>
              <a:rPr lang="en-US" altLang="zh-TW" dirty="0"/>
              <a:t>	</a:t>
            </a:r>
            <a:r>
              <a:rPr lang="en-US" altLang="zh-TW" dirty="0" err="1" smtClean="0"/>
              <a:t>errexit</a:t>
            </a:r>
            <a:r>
              <a:rPr lang="en-US" altLang="zh-TW" dirty="0"/>
              <a:t>("</a:t>
            </a:r>
            <a:r>
              <a:rPr lang="en-US" altLang="zh-TW" dirty="0" err="1"/>
              <a:t>recvfrom</a:t>
            </a:r>
            <a:r>
              <a:rPr lang="en-US" altLang="zh-TW" dirty="0"/>
              <a:t>: %s\n", </a:t>
            </a:r>
            <a:r>
              <a:rPr lang="en-US" altLang="zh-TW" dirty="0" err="1"/>
              <a:t>strerror</a:t>
            </a:r>
            <a:r>
              <a:rPr lang="en-US" altLang="zh-TW" dirty="0"/>
              <a:t>(</a:t>
            </a:r>
            <a:r>
              <a:rPr lang="en-US" altLang="zh-TW" dirty="0" err="1"/>
              <a:t>errno</a:t>
            </a:r>
            <a:r>
              <a:rPr lang="en-US" altLang="zh-TW" dirty="0"/>
              <a:t>));</a:t>
            </a:r>
          </a:p>
          <a:p>
            <a:r>
              <a:rPr lang="en-US" altLang="zh-TW" dirty="0"/>
              <a:t>	</a:t>
            </a:r>
            <a:r>
              <a:rPr lang="en-US" altLang="zh-TW" dirty="0" err="1"/>
              <a:t>printf</a:t>
            </a:r>
            <a:r>
              <a:rPr lang="en-US" altLang="zh-TW" dirty="0"/>
              <a:t>("Request for reconfiguration is received!!\n");</a:t>
            </a:r>
          </a:p>
          <a:p>
            <a:r>
              <a:rPr lang="en-US" altLang="zh-TW" dirty="0"/>
              <a:t>	</a:t>
            </a:r>
            <a:r>
              <a:rPr lang="en-US" altLang="zh-TW" dirty="0" err="1"/>
              <a:t>sprintf</a:t>
            </a:r>
            <a:r>
              <a:rPr lang="en-US" altLang="zh-TW" dirty="0"/>
              <a:t>(</a:t>
            </a:r>
            <a:r>
              <a:rPr lang="en-US" altLang="zh-TW" dirty="0" err="1"/>
              <a:t>buf</a:t>
            </a:r>
            <a:r>
              <a:rPr lang="en-US" altLang="zh-TW" dirty="0"/>
              <a:t>, "Reconfiguration was completed !!\n");</a:t>
            </a:r>
          </a:p>
          <a:p>
            <a:r>
              <a:rPr lang="en-US" altLang="zh-TW" dirty="0"/>
              <a:t>	(void) </a:t>
            </a:r>
            <a:r>
              <a:rPr lang="en-US" altLang="zh-TW" dirty="0" err="1"/>
              <a:t>sendto</a:t>
            </a:r>
            <a:r>
              <a:rPr lang="en-US" altLang="zh-TW" dirty="0"/>
              <a:t>(</a:t>
            </a:r>
            <a:r>
              <a:rPr lang="en-US" altLang="zh-TW" dirty="0" err="1"/>
              <a:t>fd</a:t>
            </a:r>
            <a:r>
              <a:rPr lang="en-US" altLang="zh-TW" dirty="0"/>
              <a:t>, </a:t>
            </a:r>
            <a:r>
              <a:rPr lang="en-US" altLang="zh-TW" dirty="0" err="1"/>
              <a:t>buf</a:t>
            </a:r>
            <a:r>
              <a:rPr lang="en-US" altLang="zh-TW" dirty="0"/>
              <a:t>, </a:t>
            </a:r>
            <a:r>
              <a:rPr lang="en-US" altLang="zh-TW" dirty="0" err="1"/>
              <a:t>strlen</a:t>
            </a:r>
            <a:r>
              <a:rPr lang="en-US" altLang="zh-TW" dirty="0"/>
              <a:t>(</a:t>
            </a:r>
            <a:r>
              <a:rPr lang="en-US" altLang="zh-TW" dirty="0" err="1"/>
              <a:t>buf</a:t>
            </a:r>
            <a:r>
              <a:rPr lang="en-US" altLang="zh-TW" dirty="0"/>
              <a:t>), 0, (</a:t>
            </a:r>
            <a:r>
              <a:rPr lang="en-US" altLang="zh-TW" dirty="0" err="1"/>
              <a:t>struct</a:t>
            </a:r>
            <a:r>
              <a:rPr lang="en-US" altLang="zh-TW" dirty="0"/>
              <a:t> </a:t>
            </a:r>
            <a:r>
              <a:rPr lang="en-US" altLang="zh-TW" dirty="0" err="1"/>
              <a:t>sockaddr</a:t>
            </a:r>
            <a:r>
              <a:rPr lang="en-US" altLang="zh-TW" dirty="0"/>
              <a:t> *)&amp;</a:t>
            </a:r>
            <a:r>
              <a:rPr lang="en-US" altLang="zh-TW" dirty="0" err="1"/>
              <a:t>fsin</a:t>
            </a:r>
            <a:r>
              <a:rPr lang="en-US" altLang="zh-TW" dirty="0"/>
              <a:t>, </a:t>
            </a:r>
            <a:r>
              <a:rPr lang="en-US" altLang="zh-TW" dirty="0" err="1"/>
              <a:t>sizeof</a:t>
            </a:r>
            <a:r>
              <a:rPr lang="en-US" altLang="zh-TW" dirty="0"/>
              <a:t>(</a:t>
            </a:r>
            <a:r>
              <a:rPr lang="en-US" altLang="zh-TW" dirty="0" err="1"/>
              <a:t>fsin</a:t>
            </a:r>
            <a:r>
              <a:rPr lang="en-US" altLang="zh-TW" dirty="0"/>
              <a:t>));</a:t>
            </a:r>
          </a:p>
          <a:p>
            <a:r>
              <a:rPr lang="en-US" altLang="zh-TW" dirty="0"/>
              <a:t>}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939955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The </a:t>
            </a:r>
            <a:r>
              <a:rPr lang="en-US" altLang="zh-TW" dirty="0" err="1" smtClean="0"/>
              <a:t>doUDP</a:t>
            </a:r>
            <a:r>
              <a:rPr lang="en-US" altLang="zh-TW" dirty="0" smtClean="0"/>
              <a:t>()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251520" y="1556792"/>
            <a:ext cx="864096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Void </a:t>
            </a:r>
            <a:r>
              <a:rPr lang="en-US" altLang="zh-TW" dirty="0" err="1" smtClean="0"/>
              <a:t>doUDP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struct</a:t>
            </a:r>
            <a:r>
              <a:rPr lang="en-US" altLang="zh-TW" dirty="0" smtClean="0"/>
              <a:t> </a:t>
            </a:r>
            <a:r>
              <a:rPr lang="en-US" altLang="zh-TW" dirty="0"/>
              <a:t>service *</a:t>
            </a:r>
            <a:r>
              <a:rPr lang="en-US" altLang="zh-TW" dirty="0" err="1"/>
              <a:t>psv</a:t>
            </a:r>
            <a:r>
              <a:rPr lang="en-US" altLang="zh-TW" dirty="0"/>
              <a:t>)</a:t>
            </a:r>
          </a:p>
          <a:p>
            <a:r>
              <a:rPr lang="en-US" altLang="zh-TW" dirty="0" smtClean="0"/>
              <a:t>{</a:t>
            </a:r>
            <a:r>
              <a:rPr lang="en-US" altLang="zh-TW" dirty="0"/>
              <a:t>	int	</a:t>
            </a:r>
            <a:r>
              <a:rPr lang="en-US" altLang="zh-TW" dirty="0" err="1"/>
              <a:t>fd</a:t>
            </a:r>
            <a:r>
              <a:rPr lang="en-US" altLang="zh-TW" dirty="0" smtClean="0"/>
              <a:t>;</a:t>
            </a:r>
            <a:endParaRPr lang="en-US" altLang="zh-TW" dirty="0"/>
          </a:p>
          <a:p>
            <a:r>
              <a:rPr lang="en-US" altLang="zh-TW" dirty="0"/>
              <a:t>	switch (fork()) {</a:t>
            </a:r>
          </a:p>
          <a:p>
            <a:r>
              <a:rPr lang="en-US" altLang="zh-TW" dirty="0"/>
              <a:t>	case 0:	</a:t>
            </a:r>
            <a:r>
              <a:rPr lang="en-US" altLang="zh-TW" dirty="0" smtClean="0"/>
              <a:t>break</a:t>
            </a:r>
            <a:r>
              <a:rPr lang="en-US" altLang="zh-TW" dirty="0"/>
              <a:t>;</a:t>
            </a:r>
          </a:p>
          <a:p>
            <a:r>
              <a:rPr lang="en-US" altLang="zh-TW" dirty="0"/>
              <a:t>	case -1</a:t>
            </a:r>
            <a:r>
              <a:rPr lang="en-US" altLang="zh-TW" dirty="0" smtClean="0"/>
              <a:t>:</a:t>
            </a:r>
            <a:r>
              <a:rPr lang="en-US" altLang="zh-TW" dirty="0"/>
              <a:t>	</a:t>
            </a:r>
            <a:r>
              <a:rPr lang="en-US" altLang="zh-TW" dirty="0" err="1"/>
              <a:t>errexit</a:t>
            </a:r>
            <a:r>
              <a:rPr lang="en-US" altLang="zh-TW" dirty="0"/>
              <a:t>("fork: %s\n", </a:t>
            </a:r>
            <a:r>
              <a:rPr lang="en-US" altLang="zh-TW" dirty="0" err="1"/>
              <a:t>strerror</a:t>
            </a:r>
            <a:r>
              <a:rPr lang="en-US" altLang="zh-TW" dirty="0"/>
              <a:t>(</a:t>
            </a:r>
            <a:r>
              <a:rPr lang="en-US" altLang="zh-TW" dirty="0" err="1"/>
              <a:t>errno</a:t>
            </a:r>
            <a:r>
              <a:rPr lang="en-US" altLang="zh-TW" dirty="0"/>
              <a:t>));</a:t>
            </a:r>
          </a:p>
          <a:p>
            <a:r>
              <a:rPr lang="en-US" altLang="zh-TW" dirty="0"/>
              <a:t>	default:</a:t>
            </a:r>
          </a:p>
          <a:p>
            <a:r>
              <a:rPr lang="en-US" altLang="zh-TW" dirty="0"/>
              <a:t>		FD_CLR(</a:t>
            </a:r>
            <a:r>
              <a:rPr lang="en-US" altLang="zh-TW" dirty="0" err="1"/>
              <a:t>psv</a:t>
            </a:r>
            <a:r>
              <a:rPr lang="en-US" altLang="zh-TW" dirty="0"/>
              <a:t>-&gt;</a:t>
            </a:r>
            <a:r>
              <a:rPr lang="en-US" altLang="zh-TW" dirty="0" err="1"/>
              <a:t>sv_sock</a:t>
            </a:r>
            <a:r>
              <a:rPr lang="en-US" altLang="zh-TW" dirty="0"/>
              <a:t>, &amp;</a:t>
            </a:r>
            <a:r>
              <a:rPr lang="en-US" altLang="zh-TW" dirty="0" err="1"/>
              <a:t>afds</a:t>
            </a:r>
            <a:r>
              <a:rPr lang="en-US" altLang="zh-TW" dirty="0"/>
              <a:t>);</a:t>
            </a:r>
          </a:p>
          <a:p>
            <a:r>
              <a:rPr lang="en-US" altLang="zh-TW" dirty="0"/>
              <a:t>		return;		/* parent */</a:t>
            </a:r>
          </a:p>
          <a:p>
            <a:r>
              <a:rPr lang="en-US" altLang="zh-TW" dirty="0"/>
              <a:t>	}</a:t>
            </a:r>
          </a:p>
          <a:p>
            <a:r>
              <a:rPr lang="en-US" altLang="zh-TW" dirty="0"/>
              <a:t>	/* child */</a:t>
            </a:r>
          </a:p>
          <a:p>
            <a:r>
              <a:rPr lang="en-US" altLang="zh-TW" dirty="0"/>
              <a:t>	dup2(</a:t>
            </a:r>
            <a:r>
              <a:rPr lang="en-US" altLang="zh-TW" dirty="0" err="1"/>
              <a:t>psv</a:t>
            </a:r>
            <a:r>
              <a:rPr lang="en-US" altLang="zh-TW" dirty="0"/>
              <a:t>-&gt;</a:t>
            </a:r>
            <a:r>
              <a:rPr lang="en-US" altLang="zh-TW" dirty="0" err="1"/>
              <a:t>sv_sock</a:t>
            </a:r>
            <a:r>
              <a:rPr lang="en-US" altLang="zh-TW" dirty="0"/>
              <a:t>, 1);</a:t>
            </a:r>
          </a:p>
          <a:p>
            <a:r>
              <a:rPr lang="en-US" altLang="zh-TW" dirty="0"/>
              <a:t>	dup2(</a:t>
            </a:r>
            <a:r>
              <a:rPr lang="en-US" altLang="zh-TW" dirty="0" err="1"/>
              <a:t>psv</a:t>
            </a:r>
            <a:r>
              <a:rPr lang="en-US" altLang="zh-TW" dirty="0"/>
              <a:t>-&gt;</a:t>
            </a:r>
            <a:r>
              <a:rPr lang="en-US" altLang="zh-TW" dirty="0" err="1"/>
              <a:t>sv_sock</a:t>
            </a:r>
            <a:r>
              <a:rPr lang="en-US" altLang="zh-TW" dirty="0"/>
              <a:t>, 0</a:t>
            </a:r>
            <a:r>
              <a:rPr lang="en-US" altLang="zh-TW" dirty="0" smtClean="0"/>
              <a:t>);</a:t>
            </a:r>
            <a:r>
              <a:rPr lang="en-US" altLang="zh-TW" dirty="0"/>
              <a:t>	</a:t>
            </a:r>
          </a:p>
          <a:p>
            <a:r>
              <a:rPr lang="en-US" altLang="zh-TW" dirty="0"/>
              <a:t>	for (</a:t>
            </a:r>
            <a:r>
              <a:rPr lang="en-US" altLang="zh-TW" dirty="0" err="1"/>
              <a:t>fd</a:t>
            </a:r>
            <a:r>
              <a:rPr lang="en-US" altLang="zh-TW" dirty="0"/>
              <a:t> = </a:t>
            </a:r>
            <a:r>
              <a:rPr lang="en-US" altLang="zh-TW" dirty="0" err="1"/>
              <a:t>getdtablesize</a:t>
            </a:r>
            <a:r>
              <a:rPr lang="en-US" altLang="zh-TW" dirty="0"/>
              <a:t>()-1; </a:t>
            </a:r>
            <a:r>
              <a:rPr lang="en-US" altLang="zh-TW" dirty="0" err="1"/>
              <a:t>fd</a:t>
            </a:r>
            <a:r>
              <a:rPr lang="en-US" altLang="zh-TW" dirty="0"/>
              <a:t> &gt;= 2; --</a:t>
            </a:r>
            <a:r>
              <a:rPr lang="en-US" altLang="zh-TW" dirty="0" err="1"/>
              <a:t>fd</a:t>
            </a:r>
            <a:r>
              <a:rPr lang="en-US" altLang="zh-TW" dirty="0"/>
              <a:t>)      /* close all unused </a:t>
            </a:r>
            <a:r>
              <a:rPr lang="en-US" altLang="zh-TW" dirty="0" err="1"/>
              <a:t>fds</a:t>
            </a:r>
            <a:r>
              <a:rPr lang="en-US" altLang="zh-TW" dirty="0"/>
              <a:t>  */</a:t>
            </a:r>
          </a:p>
          <a:p>
            <a:r>
              <a:rPr lang="en-US" altLang="zh-TW" dirty="0"/>
              <a:t>		(void) close(</a:t>
            </a:r>
            <a:r>
              <a:rPr lang="en-US" altLang="zh-TW" dirty="0" err="1"/>
              <a:t>fd</a:t>
            </a:r>
            <a:r>
              <a:rPr lang="en-US" altLang="zh-TW" dirty="0" smtClean="0"/>
              <a:t>);</a:t>
            </a:r>
            <a:endParaRPr lang="en-US" altLang="zh-TW" dirty="0"/>
          </a:p>
          <a:p>
            <a:r>
              <a:rPr lang="en-US" altLang="zh-TW" dirty="0"/>
              <a:t>	</a:t>
            </a:r>
            <a:r>
              <a:rPr lang="en-US" altLang="zh-TW" dirty="0" err="1">
                <a:solidFill>
                  <a:srgbClr val="FF0000"/>
                </a:solidFill>
              </a:rPr>
              <a:t>execl</a:t>
            </a:r>
            <a:r>
              <a:rPr lang="en-US" altLang="zh-TW" dirty="0"/>
              <a:t>(</a:t>
            </a:r>
            <a:r>
              <a:rPr lang="en-US" altLang="zh-TW" dirty="0" err="1"/>
              <a:t>psv</a:t>
            </a:r>
            <a:r>
              <a:rPr lang="en-US" altLang="zh-TW" dirty="0"/>
              <a:t>-&gt;</a:t>
            </a:r>
            <a:r>
              <a:rPr lang="en-US" altLang="zh-TW" dirty="0" err="1"/>
              <a:t>sv_prog</a:t>
            </a:r>
            <a:r>
              <a:rPr lang="en-US" altLang="zh-TW" dirty="0"/>
              <a:t>, </a:t>
            </a:r>
            <a:r>
              <a:rPr lang="en-US" altLang="zh-TW" dirty="0" err="1"/>
              <a:t>psv</a:t>
            </a:r>
            <a:r>
              <a:rPr lang="en-US" altLang="zh-TW" dirty="0"/>
              <a:t>-&gt;</a:t>
            </a:r>
            <a:r>
              <a:rPr lang="en-US" altLang="zh-TW" dirty="0" err="1"/>
              <a:t>sv_prog</a:t>
            </a:r>
            <a:r>
              <a:rPr lang="en-US" altLang="zh-TW" dirty="0"/>
              <a:t>, NULL);</a:t>
            </a:r>
          </a:p>
          <a:p>
            <a:r>
              <a:rPr lang="en-US" altLang="zh-TW" dirty="0"/>
              <a:t>	exit(-1);</a:t>
            </a:r>
          </a:p>
          <a:p>
            <a:r>
              <a:rPr lang="en-US" altLang="zh-TW" dirty="0"/>
              <a:t>}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6402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63272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The Separated UDP service program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The </a:t>
            </a:r>
            <a:r>
              <a:rPr lang="en-US" altLang="zh-TW" dirty="0" smtClean="0">
                <a:hlinkClick r:id="rId2" action="ppaction://hlinkfile"/>
              </a:rPr>
              <a:t>UDPitechod.c</a:t>
            </a:r>
            <a:endParaRPr lang="en-US" altLang="zh-TW" dirty="0" smtClean="0"/>
          </a:p>
          <a:p>
            <a:r>
              <a:rPr lang="en-US" altLang="zh-TW" dirty="0"/>
              <a:t>The </a:t>
            </a:r>
            <a:r>
              <a:rPr lang="en-US" altLang="zh-TW" dirty="0" smtClean="0">
                <a:hlinkClick r:id="rId3" action="ppaction://hlinkfile"/>
              </a:rPr>
              <a:t>UDPmpechod.c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1199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The Iterative UDP Multiservice Server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2557264"/>
          </a:xfrm>
        </p:spPr>
        <p:txBody>
          <a:bodyPr/>
          <a:lstStyle/>
          <a:p>
            <a:r>
              <a:rPr lang="en-US" altLang="zh-TW" dirty="0" smtClean="0"/>
              <a:t>The server open a set of UDP sockets and binds each to a well-known port for a particular service.</a:t>
            </a:r>
          </a:p>
          <a:p>
            <a:pPr lvl="1"/>
            <a:r>
              <a:rPr lang="en-US" altLang="zh-TW" dirty="0" smtClean="0"/>
              <a:t>A table may be used to record the addresses of those service handle procedures.</a:t>
            </a:r>
          </a:p>
          <a:p>
            <a:pPr lvl="1"/>
            <a:r>
              <a:rPr lang="en-US" altLang="zh-TW" dirty="0" smtClean="0"/>
              <a:t>When a request datagram arrives, the server calls the corresponding procedure to handle the received request and reply the response.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5999" y="3745420"/>
            <a:ext cx="4254233" cy="3067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961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07288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The Iterative TCP Multiservice Server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349" y="1988840"/>
            <a:ext cx="5984979" cy="4373065"/>
          </a:xfrm>
        </p:spPr>
      </p:pic>
    </p:spTree>
    <p:extLst>
      <p:ext uri="{BB962C8B-B14F-4D97-AF65-F5344CB8AC3E}">
        <p14:creationId xmlns:p14="http://schemas.microsoft.com/office/powerpoint/2010/main" val="3999183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856984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The Concurrent TCP Multiservice Server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160" y="1844824"/>
            <a:ext cx="6316192" cy="4603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211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7772400" cy="1304257"/>
          </a:xfrm>
        </p:spPr>
        <p:txBody>
          <a:bodyPr/>
          <a:lstStyle/>
          <a:p>
            <a:pPr algn="ctr"/>
            <a:r>
              <a:rPr lang="en-US" altLang="zh-TW" dirty="0" smtClean="0"/>
              <a:t>Concurrent TCP MSS with Separated Programs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957710"/>
            <a:ext cx="7772400" cy="4063578"/>
          </a:xfrm>
        </p:spPr>
      </p:pic>
    </p:spTree>
    <p:extLst>
      <p:ext uri="{BB962C8B-B14F-4D97-AF65-F5344CB8AC3E}">
        <p14:creationId xmlns:p14="http://schemas.microsoft.com/office/powerpoint/2010/main" val="541217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5192" y="188640"/>
            <a:ext cx="843528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A Multiprotocol Multiservice </a:t>
            </a:r>
            <a:r>
              <a:rPr lang="en-US" altLang="zh-TW" dirty="0" smtClean="0">
                <a:hlinkClick r:id="rId2" action="ppaction://hlinkfile"/>
              </a:rPr>
              <a:t>Server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5192" y="1340768"/>
            <a:ext cx="8435280" cy="1656184"/>
          </a:xfrm>
        </p:spPr>
        <p:txBody>
          <a:bodyPr/>
          <a:lstStyle/>
          <a:p>
            <a:r>
              <a:rPr lang="en-US" altLang="zh-TW" dirty="0" smtClean="0"/>
              <a:t>Here we presents a simple MP-MS server that provide 4 simple services with 2 different protocols.</a:t>
            </a:r>
          </a:p>
          <a:p>
            <a:r>
              <a:rPr lang="en-US" altLang="zh-TW" dirty="0" smtClean="0"/>
              <a:t>The following </a:t>
            </a:r>
            <a:r>
              <a:rPr lang="en-US" altLang="zh-TW" dirty="0" err="1" smtClean="0"/>
              <a:t>struct</a:t>
            </a:r>
            <a:r>
              <a:rPr lang="en-US" altLang="zh-TW" dirty="0" smtClean="0"/>
              <a:t> and service table is used to record protocols, sockets, and service handling functions.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755576" y="4607257"/>
            <a:ext cx="74888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b="1" dirty="0" err="1"/>
              <a:t>struct</a:t>
            </a:r>
            <a:r>
              <a:rPr lang="en-US" altLang="zh-TW" sz="1600" b="1" dirty="0"/>
              <a:t> service </a:t>
            </a:r>
            <a:r>
              <a:rPr lang="en-US" altLang="zh-TW" sz="1600" b="1" dirty="0" err="1"/>
              <a:t>svent</a:t>
            </a:r>
            <a:r>
              <a:rPr lang="en-US" altLang="zh-TW" sz="1600" b="1" dirty="0"/>
              <a:t>[] </a:t>
            </a:r>
            <a:r>
              <a:rPr lang="en-US" altLang="zh-TW" sz="1600" b="1" dirty="0" smtClean="0"/>
              <a:t>= {</a:t>
            </a:r>
            <a:r>
              <a:rPr lang="en-US" altLang="zh-TW" sz="1600" b="1" dirty="0"/>
              <a:t>	</a:t>
            </a:r>
            <a:endParaRPr lang="en-US" altLang="zh-TW" sz="1600" b="1" dirty="0" smtClean="0"/>
          </a:p>
          <a:p>
            <a:r>
              <a:rPr lang="en-US" altLang="zh-TW" sz="1600" b="1" dirty="0" smtClean="0"/>
              <a:t>      { </a:t>
            </a:r>
            <a:r>
              <a:rPr lang="en-US" altLang="zh-TW" sz="1600" b="1" dirty="0"/>
              <a:t>"echo", "6001", TCP_SERV, NOSOCK, </a:t>
            </a:r>
            <a:r>
              <a:rPr lang="en-US" altLang="zh-TW" sz="1600" b="1" dirty="0">
                <a:solidFill>
                  <a:srgbClr val="FF0000"/>
                </a:solidFill>
              </a:rPr>
              <a:t>TCPechod</a:t>
            </a:r>
            <a:r>
              <a:rPr lang="en-US" altLang="zh-TW" sz="1600" b="1" dirty="0"/>
              <a:t> </a:t>
            </a:r>
            <a:r>
              <a:rPr lang="en-US" altLang="zh-TW" sz="1600" b="1" dirty="0" smtClean="0"/>
              <a:t>},</a:t>
            </a:r>
          </a:p>
          <a:p>
            <a:r>
              <a:rPr lang="en-US" altLang="zh-TW" sz="1600" b="1" dirty="0"/>
              <a:t> </a:t>
            </a:r>
            <a:r>
              <a:rPr lang="en-US" altLang="zh-TW" sz="1600" b="1" dirty="0" smtClean="0"/>
              <a:t>     { </a:t>
            </a:r>
            <a:r>
              <a:rPr lang="en-US" altLang="zh-TW" sz="1600" b="1" dirty="0"/>
              <a:t>"</a:t>
            </a:r>
            <a:r>
              <a:rPr lang="en-US" altLang="zh-TW" sz="1600" b="1" dirty="0" err="1"/>
              <a:t>chargen</a:t>
            </a:r>
            <a:r>
              <a:rPr lang="en-US" altLang="zh-TW" sz="1600" b="1" dirty="0"/>
              <a:t>", "6002", TCP_SERV, NOSOCK, </a:t>
            </a:r>
            <a:r>
              <a:rPr lang="en-US" altLang="zh-TW" sz="1600" b="1" dirty="0">
                <a:solidFill>
                  <a:srgbClr val="FF0000"/>
                </a:solidFill>
              </a:rPr>
              <a:t>TCPchargend</a:t>
            </a:r>
            <a:r>
              <a:rPr lang="en-US" altLang="zh-TW" sz="1600" b="1" dirty="0"/>
              <a:t> </a:t>
            </a:r>
            <a:r>
              <a:rPr lang="en-US" altLang="zh-TW" sz="1600" b="1" dirty="0" smtClean="0"/>
              <a:t>},</a:t>
            </a:r>
          </a:p>
          <a:p>
            <a:r>
              <a:rPr lang="en-US" altLang="zh-TW" sz="1600" b="1" dirty="0"/>
              <a:t> </a:t>
            </a:r>
            <a:r>
              <a:rPr lang="en-US" altLang="zh-TW" sz="1600" b="1" dirty="0" smtClean="0"/>
              <a:t>     { </a:t>
            </a:r>
            <a:r>
              <a:rPr lang="en-US" altLang="zh-TW" sz="1600" b="1" dirty="0"/>
              <a:t>"daytime", "6003", TCP_SERV, NOSOCK, </a:t>
            </a:r>
            <a:r>
              <a:rPr lang="en-US" altLang="zh-TW" sz="1600" b="1" dirty="0" err="1">
                <a:solidFill>
                  <a:srgbClr val="FF0000"/>
                </a:solidFill>
              </a:rPr>
              <a:t>TCPdaytimed</a:t>
            </a:r>
            <a:r>
              <a:rPr lang="en-US" altLang="zh-TW" sz="1600" b="1" dirty="0"/>
              <a:t> </a:t>
            </a:r>
            <a:r>
              <a:rPr lang="en-US" altLang="zh-TW" sz="1600" b="1" dirty="0" smtClean="0"/>
              <a:t>},</a:t>
            </a:r>
          </a:p>
          <a:p>
            <a:r>
              <a:rPr lang="en-US" altLang="zh-TW" sz="1600" b="1" dirty="0"/>
              <a:t> </a:t>
            </a:r>
            <a:r>
              <a:rPr lang="en-US" altLang="zh-TW" sz="1600" b="1" dirty="0" smtClean="0"/>
              <a:t>     { </a:t>
            </a:r>
            <a:r>
              <a:rPr lang="en-US" altLang="zh-TW" sz="1600" b="1" dirty="0"/>
              <a:t>"time", "6004", TCP_SERV, NOSOCK, </a:t>
            </a:r>
            <a:r>
              <a:rPr lang="en-US" altLang="zh-TW" sz="1600" b="1" dirty="0">
                <a:solidFill>
                  <a:srgbClr val="FF0000"/>
                </a:solidFill>
              </a:rPr>
              <a:t>TCPtimed</a:t>
            </a:r>
            <a:r>
              <a:rPr lang="en-US" altLang="zh-TW" sz="1600" b="1" dirty="0"/>
              <a:t> </a:t>
            </a:r>
            <a:r>
              <a:rPr lang="en-US" altLang="zh-TW" sz="1600" b="1" dirty="0" smtClean="0"/>
              <a:t>},</a:t>
            </a:r>
          </a:p>
          <a:p>
            <a:r>
              <a:rPr lang="en-US" altLang="zh-TW" sz="1600" b="1" dirty="0"/>
              <a:t> </a:t>
            </a:r>
            <a:r>
              <a:rPr lang="en-US" altLang="zh-TW" sz="1600" b="1" dirty="0" smtClean="0"/>
              <a:t>     { </a:t>
            </a:r>
            <a:r>
              <a:rPr lang="en-US" altLang="zh-TW" sz="1600" b="1" dirty="0"/>
              <a:t>"echo", "6005", UDP_SERV, NOSOCK, </a:t>
            </a:r>
            <a:r>
              <a:rPr lang="en-US" altLang="zh-TW" sz="1600" b="1" dirty="0">
                <a:solidFill>
                  <a:srgbClr val="FF0000"/>
                </a:solidFill>
              </a:rPr>
              <a:t>UDPechod</a:t>
            </a:r>
            <a:r>
              <a:rPr lang="en-US" altLang="zh-TW" sz="1600" b="1" dirty="0"/>
              <a:t> </a:t>
            </a:r>
            <a:r>
              <a:rPr lang="en-US" altLang="zh-TW" sz="1600" b="1" dirty="0" smtClean="0"/>
              <a:t>},</a:t>
            </a:r>
          </a:p>
          <a:p>
            <a:r>
              <a:rPr lang="en-US" altLang="zh-TW" sz="1600" b="1" dirty="0"/>
              <a:t> </a:t>
            </a:r>
            <a:r>
              <a:rPr lang="en-US" altLang="zh-TW" sz="1600" b="1" dirty="0" smtClean="0"/>
              <a:t>     { </a:t>
            </a:r>
            <a:r>
              <a:rPr lang="en-US" altLang="zh-TW" sz="1600" b="1" dirty="0"/>
              <a:t>0, 0, 0, 0 },	</a:t>
            </a:r>
            <a:endParaRPr lang="en-US" altLang="zh-TW" sz="1600" b="1" dirty="0" smtClean="0"/>
          </a:p>
          <a:p>
            <a:r>
              <a:rPr lang="en-US" altLang="zh-TW" sz="1600" b="1" dirty="0" smtClean="0"/>
              <a:t>};</a:t>
            </a:r>
            <a:endParaRPr lang="zh-TW" altLang="en-US" sz="1600" b="1" dirty="0"/>
          </a:p>
        </p:txBody>
      </p:sp>
      <p:sp>
        <p:nvSpPr>
          <p:cNvPr id="5" name="文字方塊 4"/>
          <p:cNvSpPr txBox="1"/>
          <p:nvPr/>
        </p:nvSpPr>
        <p:spPr>
          <a:xfrm>
            <a:off x="755576" y="3083476"/>
            <a:ext cx="69847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b="1" dirty="0" err="1"/>
              <a:t>struct</a:t>
            </a:r>
            <a:r>
              <a:rPr lang="en-US" altLang="zh-TW" sz="1600" b="1" dirty="0"/>
              <a:t> service {	char	*</a:t>
            </a:r>
            <a:r>
              <a:rPr lang="en-US" altLang="zh-TW" sz="1600" b="1" dirty="0" err="1"/>
              <a:t>sv_name</a:t>
            </a:r>
            <a:r>
              <a:rPr lang="en-US" altLang="zh-TW" sz="1600" b="1" dirty="0"/>
              <a:t>;	</a:t>
            </a:r>
            <a:endParaRPr lang="en-US" altLang="zh-TW" sz="1600" b="1" dirty="0" smtClean="0"/>
          </a:p>
          <a:p>
            <a:r>
              <a:rPr lang="en-US" altLang="zh-TW" sz="1600" b="1" dirty="0"/>
              <a:t>	</a:t>
            </a:r>
            <a:r>
              <a:rPr lang="en-US" altLang="zh-TW" sz="1600" b="1" dirty="0" smtClean="0"/>
              <a:t>	char</a:t>
            </a:r>
            <a:r>
              <a:rPr lang="en-US" altLang="zh-TW" sz="1600" b="1" dirty="0"/>
              <a:t>	*</a:t>
            </a:r>
            <a:r>
              <a:rPr lang="en-US" altLang="zh-TW" sz="1600" b="1" dirty="0" err="1"/>
              <a:t>sv_port</a:t>
            </a:r>
            <a:r>
              <a:rPr lang="en-US" altLang="zh-TW" sz="1600" b="1" dirty="0"/>
              <a:t>;	</a:t>
            </a:r>
            <a:endParaRPr lang="en-US" altLang="zh-TW" sz="1600" b="1" dirty="0" smtClean="0"/>
          </a:p>
          <a:p>
            <a:r>
              <a:rPr lang="en-US" altLang="zh-TW" sz="1600" b="1" dirty="0"/>
              <a:t>	</a:t>
            </a:r>
            <a:r>
              <a:rPr lang="en-US" altLang="zh-TW" sz="1600" b="1" dirty="0" smtClean="0"/>
              <a:t>	char</a:t>
            </a:r>
            <a:r>
              <a:rPr lang="en-US" altLang="zh-TW" sz="1600" b="1" dirty="0"/>
              <a:t>	</a:t>
            </a:r>
            <a:r>
              <a:rPr lang="en-US" altLang="zh-TW" sz="1600" b="1" dirty="0" err="1"/>
              <a:t>sv_useTCP</a:t>
            </a:r>
            <a:r>
              <a:rPr lang="en-US" altLang="zh-TW" sz="1600" b="1" dirty="0" smtClean="0"/>
              <a:t>;</a:t>
            </a:r>
          </a:p>
          <a:p>
            <a:r>
              <a:rPr lang="en-US" altLang="zh-TW" sz="1600" b="1" dirty="0"/>
              <a:t>		int	</a:t>
            </a:r>
            <a:r>
              <a:rPr lang="en-US" altLang="zh-TW" sz="1600" b="1" dirty="0" err="1" smtClean="0"/>
              <a:t>sv_sock</a:t>
            </a:r>
            <a:r>
              <a:rPr lang="en-US" altLang="zh-TW" sz="1600" b="1" dirty="0"/>
              <a:t>;	</a:t>
            </a:r>
            <a:endParaRPr lang="en-US" altLang="zh-TW" sz="1600" b="1" dirty="0" smtClean="0"/>
          </a:p>
          <a:p>
            <a:r>
              <a:rPr lang="en-US" altLang="zh-TW" sz="1600" b="1" dirty="0"/>
              <a:t>	</a:t>
            </a:r>
            <a:r>
              <a:rPr lang="en-US" altLang="zh-TW" sz="1600" b="1" dirty="0" smtClean="0"/>
              <a:t>	void</a:t>
            </a:r>
            <a:r>
              <a:rPr lang="en-US" altLang="zh-TW" sz="1600" b="1" dirty="0"/>
              <a:t>	(*</a:t>
            </a:r>
            <a:r>
              <a:rPr lang="en-US" altLang="zh-TW" sz="1600" b="1" dirty="0" err="1"/>
              <a:t>sv_func</a:t>
            </a:r>
            <a:r>
              <a:rPr lang="en-US" altLang="zh-TW" sz="1600" b="1" dirty="0"/>
              <a:t>)(int</a:t>
            </a:r>
            <a:r>
              <a:rPr lang="en-US" altLang="zh-TW" sz="1600" b="1" dirty="0" smtClean="0"/>
              <a:t>);	</a:t>
            </a:r>
          </a:p>
          <a:p>
            <a:r>
              <a:rPr lang="en-US" altLang="zh-TW" sz="1600" b="1" dirty="0" smtClean="0"/>
              <a:t>};</a:t>
            </a:r>
            <a:endParaRPr lang="zh-TW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767940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365585" y="1484784"/>
            <a:ext cx="856895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b="1" dirty="0" smtClean="0"/>
              <a:t>Int main(int </a:t>
            </a:r>
            <a:r>
              <a:rPr lang="en-US" altLang="zh-TW" sz="1600" b="1" dirty="0" err="1"/>
              <a:t>argc</a:t>
            </a:r>
            <a:r>
              <a:rPr lang="en-US" altLang="zh-TW" sz="1600" b="1" dirty="0"/>
              <a:t>, char *</a:t>
            </a:r>
            <a:r>
              <a:rPr lang="en-US" altLang="zh-TW" sz="1600" b="1" dirty="0" err="1"/>
              <a:t>argv</a:t>
            </a:r>
            <a:r>
              <a:rPr lang="en-US" altLang="zh-TW" sz="1600" b="1" dirty="0" smtClean="0"/>
              <a:t>[])</a:t>
            </a:r>
          </a:p>
          <a:p>
            <a:r>
              <a:rPr lang="en-US" altLang="zh-TW" sz="1600" b="1" dirty="0" smtClean="0"/>
              <a:t>{   </a:t>
            </a:r>
            <a:r>
              <a:rPr lang="en-US" altLang="zh-TW" sz="1600" b="1" dirty="0" err="1" smtClean="0"/>
              <a:t>struct</a:t>
            </a:r>
            <a:r>
              <a:rPr lang="en-US" altLang="zh-TW" sz="1600" b="1" dirty="0" smtClean="0"/>
              <a:t> </a:t>
            </a:r>
            <a:r>
              <a:rPr lang="en-US" altLang="zh-TW" sz="1600" b="1" dirty="0"/>
              <a:t>service	*</a:t>
            </a:r>
            <a:r>
              <a:rPr lang="en-US" altLang="zh-TW" sz="1600" b="1" dirty="0" err="1"/>
              <a:t>psv</a:t>
            </a:r>
            <a:r>
              <a:rPr lang="en-US" altLang="zh-TW" sz="1600" b="1" dirty="0"/>
              <a:t>,		/* service table pointer	*/		</a:t>
            </a:r>
            <a:r>
              <a:rPr lang="en-US" altLang="zh-TW" sz="1600" b="1" dirty="0" smtClean="0"/>
              <a:t>		*</a:t>
            </a:r>
            <a:r>
              <a:rPr lang="en-US" altLang="zh-TW" sz="1600" b="1" dirty="0"/>
              <a:t>fd2sv[NOFILE];	</a:t>
            </a:r>
            <a:r>
              <a:rPr lang="en-US" altLang="zh-TW" sz="1600" b="1" dirty="0" smtClean="0"/>
              <a:t>/* </a:t>
            </a:r>
            <a:r>
              <a:rPr lang="en-US" altLang="zh-TW" sz="1600" b="1" dirty="0"/>
              <a:t>map </a:t>
            </a:r>
            <a:r>
              <a:rPr lang="en-US" altLang="zh-TW" sz="1600" b="1" dirty="0" err="1"/>
              <a:t>fd</a:t>
            </a:r>
            <a:r>
              <a:rPr lang="en-US" altLang="zh-TW" sz="1600" b="1" dirty="0"/>
              <a:t> to service pointer	*/	</a:t>
            </a:r>
            <a:endParaRPr lang="en-US" altLang="zh-TW" sz="1600" b="1" dirty="0" smtClean="0"/>
          </a:p>
          <a:p>
            <a:r>
              <a:rPr lang="en-US" altLang="zh-TW" sz="1600" b="1" dirty="0"/>
              <a:t> </a:t>
            </a:r>
            <a:r>
              <a:rPr lang="en-US" altLang="zh-TW" sz="1600" b="1" dirty="0" smtClean="0"/>
              <a:t>   int</a:t>
            </a:r>
            <a:r>
              <a:rPr lang="en-US" altLang="zh-TW" sz="1600" b="1" dirty="0"/>
              <a:t>	</a:t>
            </a:r>
            <a:r>
              <a:rPr lang="en-US" altLang="zh-TW" sz="1600" b="1" dirty="0" smtClean="0"/>
              <a:t>	</a:t>
            </a:r>
            <a:r>
              <a:rPr lang="en-US" altLang="zh-TW" sz="1600" b="1" dirty="0" err="1" smtClean="0"/>
              <a:t>fd</a:t>
            </a:r>
            <a:r>
              <a:rPr lang="en-US" altLang="zh-TW" sz="1600" b="1" dirty="0"/>
              <a:t>, </a:t>
            </a:r>
            <a:r>
              <a:rPr lang="en-US" altLang="zh-TW" sz="1600" b="1" dirty="0" err="1"/>
              <a:t>nfds</a:t>
            </a:r>
            <a:r>
              <a:rPr lang="en-US" altLang="zh-TW" sz="1600" b="1" dirty="0"/>
              <a:t>;	</a:t>
            </a:r>
            <a:endParaRPr lang="en-US" altLang="zh-TW" sz="1600" b="1" dirty="0" smtClean="0"/>
          </a:p>
          <a:p>
            <a:r>
              <a:rPr lang="en-US" altLang="zh-TW" sz="1600" b="1" dirty="0"/>
              <a:t> </a:t>
            </a:r>
            <a:r>
              <a:rPr lang="en-US" altLang="zh-TW" sz="1600" b="1" dirty="0" smtClean="0"/>
              <a:t>   </a:t>
            </a:r>
            <a:r>
              <a:rPr lang="en-US" altLang="zh-TW" sz="1600" b="1" dirty="0" err="1" smtClean="0"/>
              <a:t>fd_set</a:t>
            </a:r>
            <a:r>
              <a:rPr lang="en-US" altLang="zh-TW" sz="1600" b="1" dirty="0"/>
              <a:t>	</a:t>
            </a:r>
            <a:r>
              <a:rPr lang="en-US" altLang="zh-TW" sz="1600" b="1" dirty="0" smtClean="0"/>
              <a:t>	</a:t>
            </a:r>
            <a:r>
              <a:rPr lang="en-US" altLang="zh-TW" sz="1600" b="1" dirty="0" err="1" smtClean="0"/>
              <a:t>afds</a:t>
            </a:r>
            <a:r>
              <a:rPr lang="en-US" altLang="zh-TW" sz="1600" b="1" dirty="0"/>
              <a:t>, </a:t>
            </a:r>
            <a:r>
              <a:rPr lang="en-US" altLang="zh-TW" sz="1600" b="1" dirty="0" err="1"/>
              <a:t>rfds</a:t>
            </a:r>
            <a:r>
              <a:rPr lang="en-US" altLang="zh-TW" sz="1600" b="1" dirty="0"/>
              <a:t>;	</a:t>
            </a:r>
            <a:r>
              <a:rPr lang="en-US" altLang="zh-TW" sz="1600" b="1" dirty="0" smtClean="0"/>
              <a:t>/* </a:t>
            </a:r>
            <a:r>
              <a:rPr lang="en-US" altLang="zh-TW" sz="1600" b="1" dirty="0"/>
              <a:t>readable file descriptors	</a:t>
            </a:r>
            <a:r>
              <a:rPr lang="en-US" altLang="zh-TW" sz="1600" b="1" dirty="0" smtClean="0"/>
              <a:t>*/</a:t>
            </a:r>
          </a:p>
          <a:p>
            <a:r>
              <a:rPr lang="en-US" altLang="zh-TW" sz="1600" b="1" dirty="0"/>
              <a:t> </a:t>
            </a:r>
            <a:r>
              <a:rPr lang="en-US" altLang="zh-TW" sz="1600" b="1" dirty="0" smtClean="0"/>
              <a:t>   switch </a:t>
            </a:r>
            <a:r>
              <a:rPr lang="en-US" altLang="zh-TW" sz="1600" b="1" dirty="0"/>
              <a:t>(</a:t>
            </a:r>
            <a:r>
              <a:rPr lang="en-US" altLang="zh-TW" sz="1600" b="1" dirty="0" err="1"/>
              <a:t>argc</a:t>
            </a:r>
            <a:r>
              <a:rPr lang="en-US" altLang="zh-TW" sz="1600" b="1" dirty="0"/>
              <a:t>) {	</a:t>
            </a:r>
            <a:endParaRPr lang="en-US" altLang="zh-TW" sz="1600" b="1" dirty="0" smtClean="0"/>
          </a:p>
          <a:p>
            <a:r>
              <a:rPr lang="en-US" altLang="zh-TW" sz="1600" b="1" dirty="0"/>
              <a:t>	</a:t>
            </a:r>
            <a:r>
              <a:rPr lang="en-US" altLang="zh-TW" sz="1600" b="1" dirty="0" smtClean="0"/>
              <a:t>case </a:t>
            </a:r>
            <a:r>
              <a:rPr lang="en-US" altLang="zh-TW" sz="1600" b="1" dirty="0"/>
              <a:t>1:	</a:t>
            </a:r>
            <a:r>
              <a:rPr lang="en-US" altLang="zh-TW" sz="1600" b="1" dirty="0" smtClean="0"/>
              <a:t>break</a:t>
            </a:r>
            <a:r>
              <a:rPr lang="en-US" altLang="zh-TW" sz="1600" b="1" dirty="0"/>
              <a:t>;	</a:t>
            </a:r>
            <a:endParaRPr lang="en-US" altLang="zh-TW" sz="1600" b="1" dirty="0" smtClean="0"/>
          </a:p>
          <a:p>
            <a:r>
              <a:rPr lang="en-US" altLang="zh-TW" sz="1600" b="1" dirty="0"/>
              <a:t>	</a:t>
            </a:r>
            <a:r>
              <a:rPr lang="en-US" altLang="zh-TW" sz="1600" b="1" dirty="0" smtClean="0"/>
              <a:t>case </a:t>
            </a:r>
            <a:r>
              <a:rPr lang="en-US" altLang="zh-TW" sz="1600" b="1" dirty="0"/>
              <a:t>2:	</a:t>
            </a:r>
            <a:r>
              <a:rPr lang="en-US" altLang="zh-TW" sz="1600" b="1" dirty="0" err="1" smtClean="0"/>
              <a:t>portbase</a:t>
            </a:r>
            <a:r>
              <a:rPr lang="en-US" altLang="zh-TW" sz="1600" b="1" dirty="0" smtClean="0"/>
              <a:t> </a:t>
            </a:r>
            <a:r>
              <a:rPr lang="en-US" altLang="zh-TW" sz="1600" b="1" dirty="0"/>
              <a:t>= (unsigned short) </a:t>
            </a:r>
            <a:r>
              <a:rPr lang="en-US" altLang="zh-TW" sz="1600" b="1" dirty="0" err="1"/>
              <a:t>atoi</a:t>
            </a:r>
            <a:r>
              <a:rPr lang="en-US" altLang="zh-TW" sz="1600" b="1" dirty="0"/>
              <a:t>(</a:t>
            </a:r>
            <a:r>
              <a:rPr lang="en-US" altLang="zh-TW" sz="1600" b="1" dirty="0" err="1"/>
              <a:t>argv</a:t>
            </a:r>
            <a:r>
              <a:rPr lang="en-US" altLang="zh-TW" sz="1600" b="1" dirty="0"/>
              <a:t>[1]);		</a:t>
            </a:r>
            <a:r>
              <a:rPr lang="en-US" altLang="zh-TW" sz="1600" b="1" dirty="0" smtClean="0"/>
              <a:t>		break</a:t>
            </a:r>
            <a:r>
              <a:rPr lang="en-US" altLang="zh-TW" sz="1600" b="1" dirty="0"/>
              <a:t>;	</a:t>
            </a:r>
            <a:endParaRPr lang="en-US" altLang="zh-TW" sz="1600" b="1" dirty="0" smtClean="0"/>
          </a:p>
          <a:p>
            <a:r>
              <a:rPr lang="en-US" altLang="zh-TW" sz="1600" b="1" dirty="0"/>
              <a:t>	</a:t>
            </a:r>
            <a:r>
              <a:rPr lang="en-US" altLang="zh-TW" sz="1600" b="1" dirty="0" smtClean="0"/>
              <a:t>default</a:t>
            </a:r>
            <a:r>
              <a:rPr lang="en-US" altLang="zh-TW" sz="1600" b="1" dirty="0"/>
              <a:t>:	</a:t>
            </a:r>
            <a:r>
              <a:rPr lang="en-US" altLang="zh-TW" sz="1600" b="1" dirty="0" err="1" smtClean="0"/>
              <a:t>errexit</a:t>
            </a:r>
            <a:r>
              <a:rPr lang="en-US" altLang="zh-TW" sz="1600" b="1" dirty="0"/>
              <a:t>("usage: </a:t>
            </a:r>
            <a:r>
              <a:rPr lang="en-US" altLang="zh-TW" sz="1600" b="1" dirty="0" err="1"/>
              <a:t>superd</a:t>
            </a:r>
            <a:r>
              <a:rPr lang="en-US" altLang="zh-TW" sz="1600" b="1" dirty="0"/>
              <a:t> [</a:t>
            </a:r>
            <a:r>
              <a:rPr lang="en-US" altLang="zh-TW" sz="1600" b="1" dirty="0" err="1"/>
              <a:t>portbase</a:t>
            </a:r>
            <a:r>
              <a:rPr lang="en-US" altLang="zh-TW" sz="1600" b="1" dirty="0"/>
              <a:t>]\n</a:t>
            </a:r>
            <a:r>
              <a:rPr lang="en-US" altLang="zh-TW" sz="1600" b="1" dirty="0" smtClean="0"/>
              <a:t>");</a:t>
            </a:r>
          </a:p>
          <a:p>
            <a:r>
              <a:rPr lang="en-US" altLang="zh-TW" sz="1600" b="1" dirty="0" smtClean="0"/>
              <a:t>    }</a:t>
            </a:r>
            <a:r>
              <a:rPr lang="en-US" altLang="zh-TW" sz="1600" b="1" dirty="0"/>
              <a:t>	</a:t>
            </a:r>
            <a:endParaRPr lang="en-US" altLang="zh-TW" sz="1600" b="1" dirty="0" smtClean="0"/>
          </a:p>
          <a:p>
            <a:r>
              <a:rPr lang="en-US" altLang="zh-TW" sz="1600" b="1" dirty="0"/>
              <a:t> </a:t>
            </a:r>
            <a:r>
              <a:rPr lang="en-US" altLang="zh-TW" sz="1600" b="1" dirty="0" smtClean="0"/>
              <a:t>   </a:t>
            </a:r>
            <a:r>
              <a:rPr lang="en-US" altLang="zh-TW" sz="1600" b="1" dirty="0" err="1" smtClean="0"/>
              <a:t>nfds</a:t>
            </a:r>
            <a:r>
              <a:rPr lang="en-US" altLang="zh-TW" sz="1600" b="1" dirty="0" smtClean="0"/>
              <a:t> </a:t>
            </a:r>
            <a:r>
              <a:rPr lang="en-US" altLang="zh-TW" sz="1600" b="1" dirty="0"/>
              <a:t>= 0;	</a:t>
            </a:r>
            <a:endParaRPr lang="en-US" altLang="zh-TW" sz="1600" b="1" dirty="0" smtClean="0"/>
          </a:p>
          <a:p>
            <a:r>
              <a:rPr lang="en-US" altLang="zh-TW" sz="1600" b="1" dirty="0"/>
              <a:t> </a:t>
            </a:r>
            <a:r>
              <a:rPr lang="en-US" altLang="zh-TW" sz="1600" b="1" dirty="0" smtClean="0"/>
              <a:t>   FD_ZERO</a:t>
            </a:r>
            <a:r>
              <a:rPr lang="en-US" altLang="zh-TW" sz="1600" b="1" dirty="0"/>
              <a:t>(&amp;</a:t>
            </a:r>
            <a:r>
              <a:rPr lang="en-US" altLang="zh-TW" sz="1600" b="1" dirty="0" err="1"/>
              <a:t>afds</a:t>
            </a:r>
            <a:r>
              <a:rPr lang="en-US" altLang="zh-TW" sz="1600" b="1" dirty="0"/>
              <a:t>);	</a:t>
            </a:r>
            <a:endParaRPr lang="en-US" altLang="zh-TW" sz="1600" b="1" dirty="0" smtClean="0"/>
          </a:p>
          <a:p>
            <a:r>
              <a:rPr lang="en-US" altLang="zh-TW" sz="1600" b="1" dirty="0"/>
              <a:t> </a:t>
            </a:r>
            <a:r>
              <a:rPr lang="en-US" altLang="zh-TW" sz="1600" b="1" dirty="0" smtClean="0"/>
              <a:t>   for </a:t>
            </a:r>
            <a:r>
              <a:rPr lang="en-US" altLang="zh-TW" sz="1600" b="1" dirty="0"/>
              <a:t>(</a:t>
            </a:r>
            <a:r>
              <a:rPr lang="en-US" altLang="zh-TW" sz="1600" b="1" dirty="0" err="1"/>
              <a:t>psv</a:t>
            </a:r>
            <a:r>
              <a:rPr lang="en-US" altLang="zh-TW" sz="1600" b="1" dirty="0"/>
              <a:t> = &amp;</a:t>
            </a:r>
            <a:r>
              <a:rPr lang="en-US" altLang="zh-TW" sz="1600" b="1" dirty="0" err="1"/>
              <a:t>svent</a:t>
            </a:r>
            <a:r>
              <a:rPr lang="en-US" altLang="zh-TW" sz="1600" b="1" dirty="0"/>
              <a:t>[0]; </a:t>
            </a:r>
            <a:r>
              <a:rPr lang="en-US" altLang="zh-TW" sz="1600" b="1" dirty="0" err="1"/>
              <a:t>psv</a:t>
            </a:r>
            <a:r>
              <a:rPr lang="en-US" altLang="zh-TW" sz="1600" b="1" dirty="0"/>
              <a:t>-&gt;</a:t>
            </a:r>
            <a:r>
              <a:rPr lang="en-US" altLang="zh-TW" sz="1600" b="1" dirty="0" err="1"/>
              <a:t>sv_name</a:t>
            </a:r>
            <a:r>
              <a:rPr lang="en-US" altLang="zh-TW" sz="1600" b="1" dirty="0"/>
              <a:t>; ++</a:t>
            </a:r>
            <a:r>
              <a:rPr lang="en-US" altLang="zh-TW" sz="1600" b="1" dirty="0" err="1"/>
              <a:t>psv</a:t>
            </a:r>
            <a:r>
              <a:rPr lang="en-US" altLang="zh-TW" sz="1600" b="1" dirty="0"/>
              <a:t>) </a:t>
            </a:r>
            <a:r>
              <a:rPr lang="en-US" altLang="zh-TW" sz="1600" b="1" dirty="0" smtClean="0"/>
              <a:t>{</a:t>
            </a:r>
          </a:p>
          <a:p>
            <a:r>
              <a:rPr lang="en-US" altLang="zh-TW" sz="1600" b="1" dirty="0"/>
              <a:t>	</a:t>
            </a:r>
            <a:r>
              <a:rPr lang="en-US" altLang="zh-TW" sz="1600" b="1" dirty="0" smtClean="0"/>
              <a:t>if </a:t>
            </a:r>
            <a:r>
              <a:rPr lang="en-US" altLang="zh-TW" sz="1600" b="1" dirty="0"/>
              <a:t>(</a:t>
            </a:r>
            <a:r>
              <a:rPr lang="en-US" altLang="zh-TW" sz="1600" b="1" dirty="0" err="1"/>
              <a:t>psv</a:t>
            </a:r>
            <a:r>
              <a:rPr lang="en-US" altLang="zh-TW" sz="1600" b="1" dirty="0"/>
              <a:t>-&gt;</a:t>
            </a:r>
            <a:r>
              <a:rPr lang="en-US" altLang="zh-TW" sz="1600" b="1" dirty="0" err="1" smtClean="0"/>
              <a:t>sv_useTCP</a:t>
            </a:r>
            <a:r>
              <a:rPr lang="en-US" altLang="zh-TW" sz="1600" b="1" dirty="0" smtClean="0"/>
              <a:t>) </a:t>
            </a:r>
          </a:p>
          <a:p>
            <a:r>
              <a:rPr lang="en-US" altLang="zh-TW" sz="1600" b="1" dirty="0"/>
              <a:t>	</a:t>
            </a:r>
            <a:r>
              <a:rPr lang="en-US" altLang="zh-TW" sz="1600" b="1" dirty="0" smtClean="0"/>
              <a:t>           </a:t>
            </a:r>
            <a:r>
              <a:rPr lang="en-US" altLang="zh-TW" sz="1600" b="1" dirty="0" err="1" smtClean="0"/>
              <a:t>psv</a:t>
            </a:r>
            <a:r>
              <a:rPr lang="en-US" altLang="zh-TW" sz="1600" b="1" dirty="0" smtClean="0"/>
              <a:t>-</a:t>
            </a:r>
            <a:r>
              <a:rPr lang="en-US" altLang="zh-TW" sz="1600" b="1" dirty="0"/>
              <a:t>&gt;</a:t>
            </a:r>
            <a:r>
              <a:rPr lang="en-US" altLang="zh-TW" sz="1600" b="1" dirty="0" err="1"/>
              <a:t>sv_sock</a:t>
            </a:r>
            <a:r>
              <a:rPr lang="en-US" altLang="zh-TW" sz="1600" b="1" dirty="0"/>
              <a:t> = </a:t>
            </a:r>
            <a:r>
              <a:rPr lang="en-US" altLang="zh-TW" sz="1600" b="1" dirty="0" err="1"/>
              <a:t>passiveTCP</a:t>
            </a:r>
            <a:r>
              <a:rPr lang="en-US" altLang="zh-TW" sz="1600" b="1" dirty="0"/>
              <a:t>(</a:t>
            </a:r>
            <a:r>
              <a:rPr lang="en-US" altLang="zh-TW" sz="1600" b="1" dirty="0" err="1"/>
              <a:t>psv</a:t>
            </a:r>
            <a:r>
              <a:rPr lang="en-US" altLang="zh-TW" sz="1600" b="1" dirty="0"/>
              <a:t>-&gt;</a:t>
            </a:r>
            <a:r>
              <a:rPr lang="en-US" altLang="zh-TW" sz="1600" b="1" dirty="0" err="1"/>
              <a:t>sv_port</a:t>
            </a:r>
            <a:r>
              <a:rPr lang="en-US" altLang="zh-TW" sz="1600" b="1" dirty="0"/>
              <a:t>, QLEN</a:t>
            </a:r>
            <a:r>
              <a:rPr lang="en-US" altLang="zh-TW" sz="1600" b="1" dirty="0" smtClean="0"/>
              <a:t>);</a:t>
            </a:r>
          </a:p>
          <a:p>
            <a:r>
              <a:rPr lang="en-US" altLang="zh-TW" sz="1600" b="1" dirty="0"/>
              <a:t>	</a:t>
            </a:r>
            <a:r>
              <a:rPr lang="en-US" altLang="zh-TW" sz="1600" b="1" dirty="0" smtClean="0"/>
              <a:t>else    </a:t>
            </a:r>
            <a:r>
              <a:rPr lang="en-US" altLang="zh-TW" sz="1600" b="1" dirty="0" err="1" smtClean="0"/>
              <a:t>psv</a:t>
            </a:r>
            <a:r>
              <a:rPr lang="en-US" altLang="zh-TW" sz="1600" b="1" dirty="0" smtClean="0"/>
              <a:t>-</a:t>
            </a:r>
            <a:r>
              <a:rPr lang="en-US" altLang="zh-TW" sz="1600" b="1" dirty="0"/>
              <a:t>&gt;</a:t>
            </a:r>
            <a:r>
              <a:rPr lang="en-US" altLang="zh-TW" sz="1600" b="1" dirty="0" err="1"/>
              <a:t>sv_sock</a:t>
            </a:r>
            <a:r>
              <a:rPr lang="en-US" altLang="zh-TW" sz="1600" b="1" dirty="0"/>
              <a:t> = </a:t>
            </a:r>
            <a:r>
              <a:rPr lang="en-US" altLang="zh-TW" sz="1600" b="1" dirty="0" err="1"/>
              <a:t>passiveUDP</a:t>
            </a:r>
            <a:r>
              <a:rPr lang="en-US" altLang="zh-TW" sz="1600" b="1" dirty="0"/>
              <a:t>(</a:t>
            </a:r>
            <a:r>
              <a:rPr lang="en-US" altLang="zh-TW" sz="1600" b="1" dirty="0" err="1"/>
              <a:t>psv</a:t>
            </a:r>
            <a:r>
              <a:rPr lang="en-US" altLang="zh-TW" sz="1600" b="1" dirty="0"/>
              <a:t>-&gt;</a:t>
            </a:r>
            <a:r>
              <a:rPr lang="en-US" altLang="zh-TW" sz="1600" b="1" dirty="0" err="1"/>
              <a:t>sv_port</a:t>
            </a:r>
            <a:r>
              <a:rPr lang="en-US" altLang="zh-TW" sz="1600" b="1" dirty="0" smtClean="0"/>
              <a:t>);</a:t>
            </a:r>
          </a:p>
          <a:p>
            <a:r>
              <a:rPr lang="en-US" altLang="zh-TW" sz="1600" b="1" dirty="0"/>
              <a:t>	fd2sv[</a:t>
            </a:r>
            <a:r>
              <a:rPr lang="en-US" altLang="zh-TW" sz="1600" b="1" dirty="0" err="1"/>
              <a:t>psv</a:t>
            </a:r>
            <a:r>
              <a:rPr lang="en-US" altLang="zh-TW" sz="1600" b="1" dirty="0"/>
              <a:t>-&gt;</a:t>
            </a:r>
            <a:r>
              <a:rPr lang="en-US" altLang="zh-TW" sz="1600" b="1" dirty="0" err="1"/>
              <a:t>sv_sock</a:t>
            </a:r>
            <a:r>
              <a:rPr lang="en-US" altLang="zh-TW" sz="1600" b="1" dirty="0"/>
              <a:t>] = </a:t>
            </a:r>
            <a:r>
              <a:rPr lang="en-US" altLang="zh-TW" sz="1600" b="1" dirty="0" err="1"/>
              <a:t>psv</a:t>
            </a:r>
            <a:r>
              <a:rPr lang="en-US" altLang="zh-TW" sz="1600" b="1" dirty="0"/>
              <a:t>;		</a:t>
            </a:r>
            <a:endParaRPr lang="en-US" altLang="zh-TW" sz="1600" b="1" dirty="0" smtClean="0"/>
          </a:p>
          <a:p>
            <a:r>
              <a:rPr lang="en-US" altLang="zh-TW" sz="1600" b="1" dirty="0" smtClean="0"/>
              <a:t>	</a:t>
            </a:r>
            <a:r>
              <a:rPr lang="en-US" altLang="zh-TW" sz="1600" b="1" dirty="0" err="1" smtClean="0"/>
              <a:t>nfds</a:t>
            </a:r>
            <a:r>
              <a:rPr lang="en-US" altLang="zh-TW" sz="1600" b="1" dirty="0" smtClean="0"/>
              <a:t> </a:t>
            </a:r>
            <a:r>
              <a:rPr lang="en-US" altLang="zh-TW" sz="1600" b="1" dirty="0"/>
              <a:t>= MAX(</a:t>
            </a:r>
            <a:r>
              <a:rPr lang="en-US" altLang="zh-TW" sz="1600" b="1" dirty="0" err="1"/>
              <a:t>psv</a:t>
            </a:r>
            <a:r>
              <a:rPr lang="en-US" altLang="zh-TW" sz="1600" b="1" dirty="0"/>
              <a:t>-&gt;sv_sock+1, </a:t>
            </a:r>
            <a:r>
              <a:rPr lang="en-US" altLang="zh-TW" sz="1600" b="1" dirty="0" err="1"/>
              <a:t>nfds</a:t>
            </a:r>
            <a:r>
              <a:rPr lang="en-US" altLang="zh-TW" sz="1600" b="1" dirty="0"/>
              <a:t>);		</a:t>
            </a:r>
            <a:endParaRPr lang="en-US" altLang="zh-TW" sz="1600" b="1" dirty="0" smtClean="0"/>
          </a:p>
          <a:p>
            <a:r>
              <a:rPr lang="en-US" altLang="zh-TW" sz="1600" b="1" dirty="0"/>
              <a:t>	</a:t>
            </a:r>
            <a:r>
              <a:rPr lang="en-US" altLang="zh-TW" sz="1600" b="1" dirty="0" smtClean="0"/>
              <a:t>FD_SET(</a:t>
            </a:r>
            <a:r>
              <a:rPr lang="en-US" altLang="zh-TW" sz="1600" b="1" dirty="0" err="1" smtClean="0"/>
              <a:t>psv</a:t>
            </a:r>
            <a:r>
              <a:rPr lang="en-US" altLang="zh-TW" sz="1600" b="1" dirty="0" smtClean="0"/>
              <a:t>-</a:t>
            </a:r>
            <a:r>
              <a:rPr lang="en-US" altLang="zh-TW" sz="1600" b="1" dirty="0"/>
              <a:t>&gt;</a:t>
            </a:r>
            <a:r>
              <a:rPr lang="en-US" altLang="zh-TW" sz="1600" b="1" dirty="0" err="1"/>
              <a:t>sv_sock</a:t>
            </a:r>
            <a:r>
              <a:rPr lang="en-US" altLang="zh-TW" sz="1600" b="1" dirty="0"/>
              <a:t>, &amp;</a:t>
            </a:r>
            <a:r>
              <a:rPr lang="en-US" altLang="zh-TW" sz="1600" b="1" dirty="0" err="1"/>
              <a:t>afds</a:t>
            </a:r>
            <a:r>
              <a:rPr lang="en-US" altLang="zh-TW" sz="1600" b="1" dirty="0"/>
              <a:t>);	</a:t>
            </a:r>
            <a:endParaRPr lang="en-US" altLang="zh-TW" sz="1600" b="1" dirty="0" smtClean="0"/>
          </a:p>
          <a:p>
            <a:r>
              <a:rPr lang="en-US" altLang="zh-TW" sz="1600" b="1" dirty="0"/>
              <a:t> </a:t>
            </a:r>
            <a:r>
              <a:rPr lang="en-US" altLang="zh-TW" sz="1600" b="1" dirty="0" smtClean="0"/>
              <a:t>   }   </a:t>
            </a:r>
            <a:endParaRPr lang="zh-TW" altLang="en-US" sz="1600" b="1" dirty="0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385192" y="188640"/>
            <a:ext cx="843528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A Multiprotocol Multiservice Server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65639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395536" y="1485939"/>
            <a:ext cx="835292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b="1" dirty="0" smtClean="0"/>
              <a:t>    (</a:t>
            </a:r>
            <a:r>
              <a:rPr lang="en-US" altLang="zh-TW" sz="1600" b="1" dirty="0"/>
              <a:t>void) signal(SIGCHLD, reaper);	</a:t>
            </a:r>
            <a:endParaRPr lang="en-US" altLang="zh-TW" sz="1600" b="1" dirty="0" smtClean="0"/>
          </a:p>
          <a:p>
            <a:r>
              <a:rPr lang="en-US" altLang="zh-TW" sz="1600" b="1" dirty="0"/>
              <a:t> </a:t>
            </a:r>
            <a:r>
              <a:rPr lang="en-US" altLang="zh-TW" sz="1600" b="1" dirty="0" smtClean="0"/>
              <a:t>   while </a:t>
            </a:r>
            <a:r>
              <a:rPr lang="en-US" altLang="zh-TW" sz="1600" b="1" dirty="0"/>
              <a:t>(1) {		</a:t>
            </a:r>
            <a:endParaRPr lang="en-US" altLang="zh-TW" sz="1600" b="1" dirty="0" smtClean="0"/>
          </a:p>
          <a:p>
            <a:r>
              <a:rPr lang="en-US" altLang="zh-TW" sz="1600" b="1" dirty="0"/>
              <a:t> </a:t>
            </a:r>
            <a:r>
              <a:rPr lang="en-US" altLang="zh-TW" sz="1600" b="1" dirty="0" smtClean="0"/>
              <a:t>	</a:t>
            </a:r>
            <a:r>
              <a:rPr lang="en-US" altLang="zh-TW" sz="1600" b="1" dirty="0" err="1" smtClean="0"/>
              <a:t>memcpy</a:t>
            </a:r>
            <a:r>
              <a:rPr lang="en-US" altLang="zh-TW" sz="1600" b="1" dirty="0"/>
              <a:t>(&amp;</a:t>
            </a:r>
            <a:r>
              <a:rPr lang="en-US" altLang="zh-TW" sz="1600" b="1" dirty="0" err="1"/>
              <a:t>rfds</a:t>
            </a:r>
            <a:r>
              <a:rPr lang="en-US" altLang="zh-TW" sz="1600" b="1" dirty="0"/>
              <a:t>, &amp;</a:t>
            </a:r>
            <a:r>
              <a:rPr lang="en-US" altLang="zh-TW" sz="1600" b="1" dirty="0" err="1"/>
              <a:t>afds</a:t>
            </a:r>
            <a:r>
              <a:rPr lang="en-US" altLang="zh-TW" sz="1600" b="1" dirty="0"/>
              <a:t>, </a:t>
            </a:r>
            <a:r>
              <a:rPr lang="en-US" altLang="zh-TW" sz="1600" b="1" dirty="0" err="1"/>
              <a:t>sizeof</a:t>
            </a:r>
            <a:r>
              <a:rPr lang="en-US" altLang="zh-TW" sz="1600" b="1" dirty="0"/>
              <a:t>(</a:t>
            </a:r>
            <a:r>
              <a:rPr lang="en-US" altLang="zh-TW" sz="1600" b="1" dirty="0" err="1"/>
              <a:t>rfds</a:t>
            </a:r>
            <a:r>
              <a:rPr lang="en-US" altLang="zh-TW" sz="1600" b="1" dirty="0" smtClean="0"/>
              <a:t>));</a:t>
            </a:r>
          </a:p>
          <a:p>
            <a:r>
              <a:rPr lang="en-US" altLang="zh-TW" sz="1600" b="1" dirty="0"/>
              <a:t>	if (select(</a:t>
            </a:r>
            <a:r>
              <a:rPr lang="en-US" altLang="zh-TW" sz="1600" b="1" dirty="0" err="1"/>
              <a:t>nfds</a:t>
            </a:r>
            <a:r>
              <a:rPr lang="en-US" altLang="zh-TW" sz="1600" b="1" dirty="0"/>
              <a:t>, &amp;</a:t>
            </a:r>
            <a:r>
              <a:rPr lang="en-US" altLang="zh-TW" sz="1600" b="1" dirty="0" err="1"/>
              <a:t>rfds</a:t>
            </a:r>
            <a:r>
              <a:rPr lang="en-US" altLang="zh-TW" sz="1600" b="1" dirty="0"/>
              <a:t>, (</a:t>
            </a:r>
            <a:r>
              <a:rPr lang="en-US" altLang="zh-TW" sz="1600" b="1" dirty="0" err="1"/>
              <a:t>fd_set</a:t>
            </a:r>
            <a:r>
              <a:rPr lang="en-US" altLang="zh-TW" sz="1600" b="1" dirty="0"/>
              <a:t> *)0, (</a:t>
            </a:r>
            <a:r>
              <a:rPr lang="en-US" altLang="zh-TW" sz="1600" b="1" dirty="0" err="1"/>
              <a:t>fd_set</a:t>
            </a:r>
            <a:r>
              <a:rPr lang="en-US" altLang="zh-TW" sz="1600" b="1" dirty="0"/>
              <a:t> *)0, (</a:t>
            </a:r>
            <a:r>
              <a:rPr lang="en-US" altLang="zh-TW" sz="1600" b="1" dirty="0" err="1"/>
              <a:t>struct</a:t>
            </a:r>
            <a:r>
              <a:rPr lang="en-US" altLang="zh-TW" sz="1600" b="1" dirty="0"/>
              <a:t> </a:t>
            </a:r>
            <a:r>
              <a:rPr lang="en-US" altLang="zh-TW" sz="1600" b="1" dirty="0" err="1"/>
              <a:t>timeval</a:t>
            </a:r>
            <a:r>
              <a:rPr lang="en-US" altLang="zh-TW" sz="1600" b="1" dirty="0"/>
              <a:t> *)0) &lt; 0) </a:t>
            </a:r>
            <a:r>
              <a:rPr lang="en-US" altLang="zh-TW" sz="1600" b="1" dirty="0" smtClean="0"/>
              <a:t>{</a:t>
            </a:r>
          </a:p>
          <a:p>
            <a:r>
              <a:rPr lang="en-US" altLang="zh-TW" sz="1600" b="1" dirty="0"/>
              <a:t>	</a:t>
            </a:r>
            <a:r>
              <a:rPr lang="en-US" altLang="zh-TW" sz="1600" b="1" dirty="0" smtClean="0"/>
              <a:t>      if </a:t>
            </a:r>
            <a:r>
              <a:rPr lang="en-US" altLang="zh-TW" sz="1600" b="1" dirty="0"/>
              <a:t>(</a:t>
            </a:r>
            <a:r>
              <a:rPr lang="en-US" altLang="zh-TW" sz="1600" b="1" dirty="0" err="1"/>
              <a:t>errno</a:t>
            </a:r>
            <a:r>
              <a:rPr lang="en-US" altLang="zh-TW" sz="1600" b="1" dirty="0"/>
              <a:t> == </a:t>
            </a:r>
            <a:r>
              <a:rPr lang="en-US" altLang="zh-TW" sz="1600" b="1" dirty="0" smtClean="0"/>
              <a:t>EINTR) continue;</a:t>
            </a:r>
          </a:p>
          <a:p>
            <a:r>
              <a:rPr lang="en-US" altLang="zh-TW" sz="1600" b="1" dirty="0" smtClean="0"/>
              <a:t>   </a:t>
            </a:r>
            <a:r>
              <a:rPr lang="en-US" altLang="zh-TW" sz="1600" b="1" dirty="0"/>
              <a:t>	</a:t>
            </a:r>
            <a:r>
              <a:rPr lang="en-US" altLang="zh-TW" sz="1600" b="1" dirty="0" smtClean="0"/>
              <a:t>      </a:t>
            </a:r>
            <a:r>
              <a:rPr lang="en-US" altLang="zh-TW" sz="1600" b="1" dirty="0" err="1" smtClean="0"/>
              <a:t>errexit</a:t>
            </a:r>
            <a:r>
              <a:rPr lang="en-US" altLang="zh-TW" sz="1600" b="1" dirty="0"/>
              <a:t>("select error: %s\n", </a:t>
            </a:r>
            <a:r>
              <a:rPr lang="en-US" altLang="zh-TW" sz="1600" b="1" dirty="0" err="1"/>
              <a:t>strerror</a:t>
            </a:r>
            <a:r>
              <a:rPr lang="en-US" altLang="zh-TW" sz="1600" b="1" dirty="0"/>
              <a:t>(</a:t>
            </a:r>
            <a:r>
              <a:rPr lang="en-US" altLang="zh-TW" sz="1600" b="1" dirty="0" err="1"/>
              <a:t>errno</a:t>
            </a:r>
            <a:r>
              <a:rPr lang="en-US" altLang="zh-TW" sz="1600" b="1" dirty="0" smtClean="0"/>
              <a:t>));</a:t>
            </a:r>
          </a:p>
          <a:p>
            <a:r>
              <a:rPr lang="en-US" altLang="zh-TW" sz="1600" b="1" dirty="0"/>
              <a:t>	</a:t>
            </a:r>
            <a:r>
              <a:rPr lang="en-US" altLang="zh-TW" sz="1600" b="1" dirty="0" smtClean="0"/>
              <a:t>}</a:t>
            </a:r>
          </a:p>
          <a:p>
            <a:r>
              <a:rPr lang="en-US" altLang="zh-TW" sz="1600" b="1" dirty="0"/>
              <a:t>	</a:t>
            </a:r>
            <a:r>
              <a:rPr lang="en-US" altLang="zh-TW" sz="1600" b="1" dirty="0" smtClean="0"/>
              <a:t>for </a:t>
            </a:r>
            <a:r>
              <a:rPr lang="en-US" altLang="zh-TW" sz="1600" b="1" dirty="0"/>
              <a:t>(</a:t>
            </a:r>
            <a:r>
              <a:rPr lang="en-US" altLang="zh-TW" sz="1600" b="1" dirty="0" err="1"/>
              <a:t>fd</a:t>
            </a:r>
            <a:r>
              <a:rPr lang="en-US" altLang="zh-TW" sz="1600" b="1" dirty="0"/>
              <a:t>=0; </a:t>
            </a:r>
            <a:r>
              <a:rPr lang="en-US" altLang="zh-TW" sz="1600" b="1" dirty="0" err="1"/>
              <a:t>fd</a:t>
            </a:r>
            <a:r>
              <a:rPr lang="en-US" altLang="zh-TW" sz="1600" b="1" dirty="0"/>
              <a:t>&lt;</a:t>
            </a:r>
            <a:r>
              <a:rPr lang="en-US" altLang="zh-TW" sz="1600" b="1" dirty="0" err="1"/>
              <a:t>nfds</a:t>
            </a:r>
            <a:r>
              <a:rPr lang="en-US" altLang="zh-TW" sz="1600" b="1" dirty="0"/>
              <a:t>; ++</a:t>
            </a:r>
            <a:r>
              <a:rPr lang="en-US" altLang="zh-TW" sz="1600" b="1" dirty="0" err="1"/>
              <a:t>fd</a:t>
            </a:r>
            <a:r>
              <a:rPr lang="en-US" altLang="zh-TW" sz="1600" b="1" dirty="0" smtClean="0"/>
              <a:t>)</a:t>
            </a:r>
          </a:p>
          <a:p>
            <a:r>
              <a:rPr lang="en-US" altLang="zh-TW" sz="1600" b="1" dirty="0"/>
              <a:t>	</a:t>
            </a:r>
            <a:r>
              <a:rPr lang="en-US" altLang="zh-TW" sz="1600" b="1" dirty="0" smtClean="0"/>
              <a:t>      if </a:t>
            </a:r>
            <a:r>
              <a:rPr lang="en-US" altLang="zh-TW" sz="1600" b="1" dirty="0"/>
              <a:t>(FD_ISSET(</a:t>
            </a:r>
            <a:r>
              <a:rPr lang="en-US" altLang="zh-TW" sz="1600" b="1" dirty="0" err="1"/>
              <a:t>fd</a:t>
            </a:r>
            <a:r>
              <a:rPr lang="en-US" altLang="zh-TW" sz="1600" b="1" dirty="0"/>
              <a:t>, &amp;</a:t>
            </a:r>
            <a:r>
              <a:rPr lang="en-US" altLang="zh-TW" sz="1600" b="1" dirty="0" err="1"/>
              <a:t>rfds</a:t>
            </a:r>
            <a:r>
              <a:rPr lang="en-US" altLang="zh-TW" sz="1600" b="1" dirty="0"/>
              <a:t>)) </a:t>
            </a:r>
            <a:r>
              <a:rPr lang="en-US" altLang="zh-TW" sz="1600" b="1" dirty="0" smtClean="0"/>
              <a:t>{</a:t>
            </a:r>
          </a:p>
          <a:p>
            <a:r>
              <a:rPr lang="en-US" altLang="zh-TW" sz="1600" b="1" dirty="0" smtClean="0"/>
              <a:t>  		</a:t>
            </a:r>
            <a:r>
              <a:rPr lang="en-US" altLang="zh-TW" sz="1600" b="1" dirty="0" err="1" smtClean="0"/>
              <a:t>psv</a:t>
            </a:r>
            <a:r>
              <a:rPr lang="en-US" altLang="zh-TW" sz="1600" b="1" dirty="0" smtClean="0"/>
              <a:t> </a:t>
            </a:r>
            <a:r>
              <a:rPr lang="en-US" altLang="zh-TW" sz="1600" b="1" dirty="0"/>
              <a:t>= fd2sv[</a:t>
            </a:r>
            <a:r>
              <a:rPr lang="en-US" altLang="zh-TW" sz="1600" b="1" dirty="0" err="1"/>
              <a:t>fd</a:t>
            </a:r>
            <a:r>
              <a:rPr lang="en-US" altLang="zh-TW" sz="1600" b="1" dirty="0" smtClean="0"/>
              <a:t>];</a:t>
            </a:r>
          </a:p>
          <a:p>
            <a:r>
              <a:rPr lang="en-US" altLang="zh-TW" sz="1600" b="1" dirty="0" smtClean="0"/>
              <a:t>   </a:t>
            </a:r>
            <a:r>
              <a:rPr lang="en-US" altLang="zh-TW" sz="1600" b="1" dirty="0"/>
              <a:t>		</a:t>
            </a:r>
            <a:r>
              <a:rPr lang="en-US" altLang="zh-TW" sz="1600" b="1" dirty="0" smtClean="0"/>
              <a:t>if </a:t>
            </a:r>
            <a:r>
              <a:rPr lang="en-US" altLang="zh-TW" sz="1600" b="1" dirty="0"/>
              <a:t>(</a:t>
            </a:r>
            <a:r>
              <a:rPr lang="en-US" altLang="zh-TW" sz="1600" b="1" dirty="0" err="1"/>
              <a:t>psv</a:t>
            </a:r>
            <a:r>
              <a:rPr lang="en-US" altLang="zh-TW" sz="1600" b="1" dirty="0"/>
              <a:t>-&gt;</a:t>
            </a:r>
            <a:r>
              <a:rPr lang="en-US" altLang="zh-TW" sz="1600" b="1" dirty="0" err="1" smtClean="0"/>
              <a:t>sv_useTCP</a:t>
            </a:r>
            <a:r>
              <a:rPr lang="en-US" altLang="zh-TW" sz="1600" b="1" dirty="0" smtClean="0"/>
              <a:t>)  </a:t>
            </a:r>
            <a:r>
              <a:rPr lang="en-US" altLang="zh-TW" sz="1600" b="1" dirty="0" err="1" smtClean="0"/>
              <a:t>doTCP</a:t>
            </a:r>
            <a:r>
              <a:rPr lang="en-US" altLang="zh-TW" sz="1600" b="1" dirty="0" smtClean="0"/>
              <a:t>(</a:t>
            </a:r>
            <a:r>
              <a:rPr lang="en-US" altLang="zh-TW" sz="1600" b="1" dirty="0" err="1" smtClean="0"/>
              <a:t>psv</a:t>
            </a:r>
            <a:r>
              <a:rPr lang="en-US" altLang="zh-TW" sz="1600" b="1" dirty="0"/>
              <a:t>);				</a:t>
            </a:r>
            <a:r>
              <a:rPr lang="en-US" altLang="zh-TW" sz="1600" b="1" dirty="0" smtClean="0"/>
              <a:t>                else   </a:t>
            </a:r>
            <a:r>
              <a:rPr lang="en-US" altLang="zh-TW" sz="1600" b="1" dirty="0" err="1" smtClean="0"/>
              <a:t>psv</a:t>
            </a:r>
            <a:r>
              <a:rPr lang="en-US" altLang="zh-TW" sz="1600" b="1" dirty="0" smtClean="0"/>
              <a:t>-</a:t>
            </a:r>
            <a:r>
              <a:rPr lang="en-US" altLang="zh-TW" sz="1600" b="1" dirty="0"/>
              <a:t>&gt;</a:t>
            </a:r>
            <a:r>
              <a:rPr lang="en-US" altLang="zh-TW" sz="1600" b="1" dirty="0" err="1"/>
              <a:t>sv_func</a:t>
            </a:r>
            <a:r>
              <a:rPr lang="en-US" altLang="zh-TW" sz="1600" b="1" dirty="0"/>
              <a:t>(</a:t>
            </a:r>
            <a:r>
              <a:rPr lang="en-US" altLang="zh-TW" sz="1600" b="1" dirty="0" err="1"/>
              <a:t>psv</a:t>
            </a:r>
            <a:r>
              <a:rPr lang="en-US" altLang="zh-TW" sz="1600" b="1" dirty="0"/>
              <a:t>-&gt;</a:t>
            </a:r>
            <a:r>
              <a:rPr lang="en-US" altLang="zh-TW" sz="1600" b="1" dirty="0" err="1"/>
              <a:t>sv_sock</a:t>
            </a:r>
            <a:r>
              <a:rPr lang="en-US" altLang="zh-TW" sz="1600" b="1" dirty="0"/>
              <a:t>);			</a:t>
            </a:r>
            <a:r>
              <a:rPr lang="en-US" altLang="zh-TW" sz="1600" b="1" dirty="0" smtClean="0"/>
              <a:t>	      }</a:t>
            </a:r>
            <a:r>
              <a:rPr lang="en-US" altLang="zh-TW" sz="1600" b="1" dirty="0"/>
              <a:t>	</a:t>
            </a:r>
            <a:endParaRPr lang="en-US" altLang="zh-TW" sz="1600" b="1" dirty="0" smtClean="0"/>
          </a:p>
          <a:p>
            <a:r>
              <a:rPr lang="en-US" altLang="zh-TW" sz="1600" b="1" dirty="0" smtClean="0"/>
              <a:t>    }</a:t>
            </a:r>
          </a:p>
          <a:p>
            <a:r>
              <a:rPr lang="en-US" altLang="zh-TW" sz="1600" b="1" dirty="0" smtClean="0"/>
              <a:t>}</a:t>
            </a:r>
            <a:endParaRPr lang="zh-TW" altLang="en-US" sz="1600" b="1" dirty="0"/>
          </a:p>
          <a:p>
            <a:endParaRPr lang="zh-TW" altLang="en-US" sz="1600" b="1" dirty="0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385192" y="188640"/>
            <a:ext cx="843528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A Multiprotocol Multiservice Server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47210892"/>
      </p:ext>
    </p:extLst>
  </p:cSld>
  <p:clrMapOvr>
    <a:masterClrMapping/>
  </p:clrMapOvr>
</p:sld>
</file>

<file path=ppt/theme/theme1.xml><?xml version="1.0" encoding="utf-8"?>
<a:theme xmlns:a="http://schemas.openxmlformats.org/drawingml/2006/main" name="4_公正">
  <a:themeElements>
    <a:clrScheme name="4_公正 1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FFFFFF"/>
      </a:accent3>
      <a:accent4>
        <a:srgbClr val="000000"/>
      </a:accent4>
      <a:accent5>
        <a:srgbClr val="E6B1AB"/>
      </a:accent5>
      <a:accent6>
        <a:srgbClr val="8C281B"/>
      </a:accent6>
      <a:hlink>
        <a:srgbClr val="CC9900"/>
      </a:hlink>
      <a:folHlink>
        <a:srgbClr val="96A9A9"/>
      </a:folHlink>
    </a:clrScheme>
    <a:fontScheme name="4_公正">
      <a:majorFont>
        <a:latin typeface="Franklin Gothic Book"/>
        <a:ea typeface="新細明體"/>
        <a:cs typeface=""/>
      </a:majorFont>
      <a:minorFont>
        <a:latin typeface="Perpetu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公正 1">
        <a:dk1>
          <a:srgbClr val="000000"/>
        </a:dk1>
        <a:lt1>
          <a:srgbClr val="FFFFFF"/>
        </a:lt1>
        <a:dk2>
          <a:srgbClr val="696464"/>
        </a:dk2>
        <a:lt2>
          <a:srgbClr val="E9E5DC"/>
        </a:lt2>
        <a:accent1>
          <a:srgbClr val="D34817"/>
        </a:accent1>
        <a:accent2>
          <a:srgbClr val="9B2D1F"/>
        </a:accent2>
        <a:accent3>
          <a:srgbClr val="FFFFFF"/>
        </a:accent3>
        <a:accent4>
          <a:srgbClr val="000000"/>
        </a:accent4>
        <a:accent5>
          <a:srgbClr val="E6B1AB"/>
        </a:accent5>
        <a:accent6>
          <a:srgbClr val="8C281B"/>
        </a:accent6>
        <a:hlink>
          <a:srgbClr val="CC9900"/>
        </a:hlink>
        <a:folHlink>
          <a:srgbClr val="96A9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公正">
  <a:themeElements>
    <a:clrScheme name="5_公正 1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FFFFFF"/>
      </a:accent3>
      <a:accent4>
        <a:srgbClr val="000000"/>
      </a:accent4>
      <a:accent5>
        <a:srgbClr val="E6B1AB"/>
      </a:accent5>
      <a:accent6>
        <a:srgbClr val="8C281B"/>
      </a:accent6>
      <a:hlink>
        <a:srgbClr val="CC9900"/>
      </a:hlink>
      <a:folHlink>
        <a:srgbClr val="96A9A9"/>
      </a:folHlink>
    </a:clrScheme>
    <a:fontScheme name="5_公正">
      <a:majorFont>
        <a:latin typeface="Franklin Gothic Book"/>
        <a:ea typeface=""/>
        <a:cs typeface=""/>
      </a:majorFont>
      <a:minorFont>
        <a:latin typeface="Perpet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公正 1">
        <a:dk1>
          <a:srgbClr val="000000"/>
        </a:dk1>
        <a:lt1>
          <a:srgbClr val="FFFFFF"/>
        </a:lt1>
        <a:dk2>
          <a:srgbClr val="696464"/>
        </a:dk2>
        <a:lt2>
          <a:srgbClr val="E9E5DC"/>
        </a:lt2>
        <a:accent1>
          <a:srgbClr val="D34817"/>
        </a:accent1>
        <a:accent2>
          <a:srgbClr val="9B2D1F"/>
        </a:accent2>
        <a:accent3>
          <a:srgbClr val="FFFFFF"/>
        </a:accent3>
        <a:accent4>
          <a:srgbClr val="000000"/>
        </a:accent4>
        <a:accent5>
          <a:srgbClr val="E6B1AB"/>
        </a:accent5>
        <a:accent6>
          <a:srgbClr val="8C281B"/>
        </a:accent6>
        <a:hlink>
          <a:srgbClr val="CC9900"/>
        </a:hlink>
        <a:folHlink>
          <a:srgbClr val="96A9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公正">
  <a:themeElements>
    <a:clrScheme name="公正 1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FFFFFF"/>
      </a:accent3>
      <a:accent4>
        <a:srgbClr val="000000"/>
      </a:accent4>
      <a:accent5>
        <a:srgbClr val="E6B1AB"/>
      </a:accent5>
      <a:accent6>
        <a:srgbClr val="8C281B"/>
      </a:accent6>
      <a:hlink>
        <a:srgbClr val="CC9900"/>
      </a:hlink>
      <a:folHlink>
        <a:srgbClr val="96A9A9"/>
      </a:folHlink>
    </a:clrScheme>
    <a:fontScheme name="公正">
      <a:majorFont>
        <a:latin typeface="Franklin Gothic Book"/>
        <a:ea typeface=""/>
        <a:cs typeface=""/>
      </a:majorFont>
      <a:minorFont>
        <a:latin typeface="Perpet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公正 1">
        <a:dk1>
          <a:srgbClr val="000000"/>
        </a:dk1>
        <a:lt1>
          <a:srgbClr val="FFFFFF"/>
        </a:lt1>
        <a:dk2>
          <a:srgbClr val="696464"/>
        </a:dk2>
        <a:lt2>
          <a:srgbClr val="E9E5DC"/>
        </a:lt2>
        <a:accent1>
          <a:srgbClr val="D34817"/>
        </a:accent1>
        <a:accent2>
          <a:srgbClr val="9B2D1F"/>
        </a:accent2>
        <a:accent3>
          <a:srgbClr val="FFFFFF"/>
        </a:accent3>
        <a:accent4>
          <a:srgbClr val="000000"/>
        </a:accent4>
        <a:accent5>
          <a:srgbClr val="E6B1AB"/>
        </a:accent5>
        <a:accent6>
          <a:srgbClr val="8C281B"/>
        </a:accent6>
        <a:hlink>
          <a:srgbClr val="CC9900"/>
        </a:hlink>
        <a:folHlink>
          <a:srgbClr val="96A9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3281</TotalTime>
  <Words>513</Words>
  <Application>Microsoft Office PowerPoint</Application>
  <PresentationFormat>如螢幕大小 (4:3)</PresentationFormat>
  <Paragraphs>315</Paragraphs>
  <Slides>25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25</vt:i4>
      </vt:variant>
    </vt:vector>
  </HeadingPairs>
  <TitlesOfParts>
    <vt:vector size="36" baseType="lpstr">
      <vt:lpstr>微軟正黑體</vt:lpstr>
      <vt:lpstr>新細明體</vt:lpstr>
      <vt:lpstr>Arial</vt:lpstr>
      <vt:lpstr>Calibri</vt:lpstr>
      <vt:lpstr>Franklin Gothic Book</vt:lpstr>
      <vt:lpstr>Perpetua</vt:lpstr>
      <vt:lpstr>Times New Roman</vt:lpstr>
      <vt:lpstr>Wingdings 2</vt:lpstr>
      <vt:lpstr>4_公正</vt:lpstr>
      <vt:lpstr>5_公正</vt:lpstr>
      <vt:lpstr>公正</vt:lpstr>
      <vt:lpstr>The Multiservice Servers</vt:lpstr>
      <vt:lpstr>Motivations</vt:lpstr>
      <vt:lpstr>The Iterative UDP Multiservice Server</vt:lpstr>
      <vt:lpstr>The Iterative TCP Multiservice Server</vt:lpstr>
      <vt:lpstr>The Concurrent TCP Multiservice Server</vt:lpstr>
      <vt:lpstr>Concurrent TCP MSS with Separated Programs</vt:lpstr>
      <vt:lpstr>A Multiprotocol Multiservice Server</vt:lpstr>
      <vt:lpstr>A Multiprotocol Multiservice Server</vt:lpstr>
      <vt:lpstr>A Multiprotocol Multiservice Server</vt:lpstr>
      <vt:lpstr>A Multiprotocol Multiservice Server</vt:lpstr>
      <vt:lpstr>A Multiprotocol Multiservice Server</vt:lpstr>
      <vt:lpstr>A Multiprotocol Multiservice Server</vt:lpstr>
      <vt:lpstr>A Multiprotocol Multiservice Server</vt:lpstr>
      <vt:lpstr>Using Separate Programs</vt:lpstr>
      <vt:lpstr>The modified main()</vt:lpstr>
      <vt:lpstr>The modified main()</vt:lpstr>
      <vt:lpstr>The doTCP()</vt:lpstr>
      <vt:lpstr>The Separated TCP service programs</vt:lpstr>
      <vt:lpstr>Reconfiguration &amp; Versioning</vt:lpstr>
      <vt:lpstr>The new main()</vt:lpstr>
      <vt:lpstr>The new main()</vt:lpstr>
      <vt:lpstr>The doSETUP()</vt:lpstr>
      <vt:lpstr>The UDPconfd()</vt:lpstr>
      <vt:lpstr>The doUDP()</vt:lpstr>
      <vt:lpstr>The Separated UDP service program</vt:lpstr>
    </vt:vector>
  </TitlesOfParts>
  <Company>she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she</dc:creator>
  <cp:lastModifiedBy>user</cp:lastModifiedBy>
  <cp:revision>152</cp:revision>
  <dcterms:created xsi:type="dcterms:W3CDTF">2009-09-21T01:12:33Z</dcterms:created>
  <dcterms:modified xsi:type="dcterms:W3CDTF">2024-10-29T06:11:39Z</dcterms:modified>
</cp:coreProperties>
</file>